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6" r:id="rId2"/>
    <p:sldId id="288" r:id="rId3"/>
    <p:sldId id="261" r:id="rId4"/>
    <p:sldId id="263" r:id="rId5"/>
    <p:sldId id="292" r:id="rId6"/>
    <p:sldId id="299" r:id="rId7"/>
    <p:sldId id="352" r:id="rId8"/>
    <p:sldId id="353" r:id="rId9"/>
    <p:sldId id="354" r:id="rId10"/>
    <p:sldId id="342" r:id="rId11"/>
    <p:sldId id="300" r:id="rId12"/>
    <p:sldId id="343" r:id="rId13"/>
    <p:sldId id="346" r:id="rId14"/>
    <p:sldId id="271" r:id="rId15"/>
    <p:sldId id="344" r:id="rId16"/>
    <p:sldId id="347" r:id="rId17"/>
    <p:sldId id="348" r:id="rId18"/>
    <p:sldId id="345" r:id="rId19"/>
    <p:sldId id="349" r:id="rId20"/>
    <p:sldId id="350" r:id="rId21"/>
    <p:sldId id="314" r:id="rId22"/>
    <p:sldId id="341"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898"/>
    <p:restoredTop sz="94666"/>
  </p:normalViewPr>
  <p:slideViewPr>
    <p:cSldViewPr snapToGrid="0" snapToObjects="1">
      <p:cViewPr varScale="1">
        <p:scale>
          <a:sx n="80" d="100"/>
          <a:sy n="80" d="100"/>
        </p:scale>
        <p:origin x="224" y="6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1.jpg>
</file>

<file path=ppt/media/image2.jpg>
</file>

<file path=ppt/media/image3.jp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A9644D-1B4A-8445-BAF7-76EA42DDB6AE}" type="datetimeFigureOut">
              <a:rPr lang="en-US" smtClean="0"/>
              <a:t>2/8/19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49EE89-76A4-E345-A3FD-FAF697F504C8}" type="slidenum">
              <a:rPr lang="en-US" smtClean="0"/>
              <a:t>‹#›</a:t>
            </a:fld>
            <a:endParaRPr lang="en-US"/>
          </a:p>
        </p:txBody>
      </p:sp>
    </p:spTree>
    <p:extLst>
      <p:ext uri="{BB962C8B-B14F-4D97-AF65-F5344CB8AC3E}">
        <p14:creationId xmlns:p14="http://schemas.microsoft.com/office/powerpoint/2010/main" val="2786108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5E284C95-AC36-47D7-BA46-D13F2CF6C509}" type="slidenum">
              <a:rPr lang="ru-RU" smtClean="0"/>
              <a:t>3</a:t>
            </a:fld>
            <a:endParaRPr lang="ru-RU" dirty="0"/>
          </a:p>
        </p:txBody>
      </p:sp>
    </p:spTree>
    <p:extLst>
      <p:ext uri="{BB962C8B-B14F-4D97-AF65-F5344CB8AC3E}">
        <p14:creationId xmlns:p14="http://schemas.microsoft.com/office/powerpoint/2010/main" val="18425691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49EE89-76A4-E345-A3FD-FAF697F504C8}" type="slidenum">
              <a:rPr lang="en-US" smtClean="0"/>
              <a:t>4</a:t>
            </a:fld>
            <a:endParaRPr lang="en-US"/>
          </a:p>
        </p:txBody>
      </p:sp>
    </p:spTree>
    <p:extLst>
      <p:ext uri="{BB962C8B-B14F-4D97-AF65-F5344CB8AC3E}">
        <p14:creationId xmlns:p14="http://schemas.microsoft.com/office/powerpoint/2010/main" val="9723562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92A75-C573-EA42-94BA-257162B30B9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276D22E-46FA-4147-B063-5DB7A996AD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40B0209-6342-894F-B3F3-3AE819D5EA23}"/>
              </a:ext>
            </a:extLst>
          </p:cNvPr>
          <p:cNvSpPr>
            <a:spLocks noGrp="1"/>
          </p:cNvSpPr>
          <p:nvPr>
            <p:ph type="dt" sz="half" idx="10"/>
          </p:nvPr>
        </p:nvSpPr>
        <p:spPr/>
        <p:txBody>
          <a:bodyPr/>
          <a:lstStyle/>
          <a:p>
            <a:fld id="{4CB0831B-0294-E845-B588-6E31FF48C7A6}" type="datetimeFigureOut">
              <a:rPr lang="en-US" smtClean="0"/>
              <a:t>2/8/19</a:t>
            </a:fld>
            <a:endParaRPr lang="en-US"/>
          </a:p>
        </p:txBody>
      </p:sp>
      <p:sp>
        <p:nvSpPr>
          <p:cNvPr id="5" name="Footer Placeholder 4">
            <a:extLst>
              <a:ext uri="{FF2B5EF4-FFF2-40B4-BE49-F238E27FC236}">
                <a16:creationId xmlns:a16="http://schemas.microsoft.com/office/drawing/2014/main" id="{0B48AEF8-B344-B24B-B886-B16582A74E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A9C2A0-EA5A-F84A-95B1-A00D89E9374F}"/>
              </a:ext>
            </a:extLst>
          </p:cNvPr>
          <p:cNvSpPr>
            <a:spLocks noGrp="1"/>
          </p:cNvSpPr>
          <p:nvPr>
            <p:ph type="sldNum" sz="quarter" idx="12"/>
          </p:nvPr>
        </p:nvSpPr>
        <p:spPr/>
        <p:txBody>
          <a:bodyPr/>
          <a:lstStyle/>
          <a:p>
            <a:fld id="{65529E36-3720-6D47-B435-820B6AC51649}" type="slidenum">
              <a:rPr lang="en-US" smtClean="0"/>
              <a:t>‹#›</a:t>
            </a:fld>
            <a:endParaRPr lang="en-US"/>
          </a:p>
        </p:txBody>
      </p:sp>
    </p:spTree>
    <p:extLst>
      <p:ext uri="{BB962C8B-B14F-4D97-AF65-F5344CB8AC3E}">
        <p14:creationId xmlns:p14="http://schemas.microsoft.com/office/powerpoint/2010/main" val="37506346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72179-B220-864C-9FB0-78DF4CA8BE7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C92D50-B5F5-684D-BF03-1B3C114DD58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70B0C9-CDA1-9D48-851C-B30AEAAFA149}"/>
              </a:ext>
            </a:extLst>
          </p:cNvPr>
          <p:cNvSpPr>
            <a:spLocks noGrp="1"/>
          </p:cNvSpPr>
          <p:nvPr>
            <p:ph type="dt" sz="half" idx="10"/>
          </p:nvPr>
        </p:nvSpPr>
        <p:spPr/>
        <p:txBody>
          <a:bodyPr/>
          <a:lstStyle/>
          <a:p>
            <a:fld id="{4CB0831B-0294-E845-B588-6E31FF48C7A6}" type="datetimeFigureOut">
              <a:rPr lang="en-US" smtClean="0"/>
              <a:t>2/8/19</a:t>
            </a:fld>
            <a:endParaRPr lang="en-US"/>
          </a:p>
        </p:txBody>
      </p:sp>
      <p:sp>
        <p:nvSpPr>
          <p:cNvPr id="5" name="Footer Placeholder 4">
            <a:extLst>
              <a:ext uri="{FF2B5EF4-FFF2-40B4-BE49-F238E27FC236}">
                <a16:creationId xmlns:a16="http://schemas.microsoft.com/office/drawing/2014/main" id="{3FF8A05A-E9C3-CA45-8D86-CB272AF8B3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35B6E7-E4D2-E347-BD31-71B3FEF9EB20}"/>
              </a:ext>
            </a:extLst>
          </p:cNvPr>
          <p:cNvSpPr>
            <a:spLocks noGrp="1"/>
          </p:cNvSpPr>
          <p:nvPr>
            <p:ph type="sldNum" sz="quarter" idx="12"/>
          </p:nvPr>
        </p:nvSpPr>
        <p:spPr/>
        <p:txBody>
          <a:bodyPr/>
          <a:lstStyle/>
          <a:p>
            <a:fld id="{65529E36-3720-6D47-B435-820B6AC51649}" type="slidenum">
              <a:rPr lang="en-US" smtClean="0"/>
              <a:t>‹#›</a:t>
            </a:fld>
            <a:endParaRPr lang="en-US"/>
          </a:p>
        </p:txBody>
      </p:sp>
    </p:spTree>
    <p:extLst>
      <p:ext uri="{BB962C8B-B14F-4D97-AF65-F5344CB8AC3E}">
        <p14:creationId xmlns:p14="http://schemas.microsoft.com/office/powerpoint/2010/main" val="4506320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A7B45C8-1696-F24C-81F6-E22B1627321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1635FB2-5DAE-0949-B1F1-9C953168450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E70CB7-4669-5744-A664-4FB42957C7AF}"/>
              </a:ext>
            </a:extLst>
          </p:cNvPr>
          <p:cNvSpPr>
            <a:spLocks noGrp="1"/>
          </p:cNvSpPr>
          <p:nvPr>
            <p:ph type="dt" sz="half" idx="10"/>
          </p:nvPr>
        </p:nvSpPr>
        <p:spPr/>
        <p:txBody>
          <a:bodyPr/>
          <a:lstStyle/>
          <a:p>
            <a:fld id="{4CB0831B-0294-E845-B588-6E31FF48C7A6}" type="datetimeFigureOut">
              <a:rPr lang="en-US" smtClean="0"/>
              <a:t>2/8/19</a:t>
            </a:fld>
            <a:endParaRPr lang="en-US"/>
          </a:p>
        </p:txBody>
      </p:sp>
      <p:sp>
        <p:nvSpPr>
          <p:cNvPr id="5" name="Footer Placeholder 4">
            <a:extLst>
              <a:ext uri="{FF2B5EF4-FFF2-40B4-BE49-F238E27FC236}">
                <a16:creationId xmlns:a16="http://schemas.microsoft.com/office/drawing/2014/main" id="{EF758102-80F5-0A4E-8C01-1AC1CD8D68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38BE2B-AE4F-1A4C-B963-26ABD2CA3C0A}"/>
              </a:ext>
            </a:extLst>
          </p:cNvPr>
          <p:cNvSpPr>
            <a:spLocks noGrp="1"/>
          </p:cNvSpPr>
          <p:nvPr>
            <p:ph type="sldNum" sz="quarter" idx="12"/>
          </p:nvPr>
        </p:nvSpPr>
        <p:spPr/>
        <p:txBody>
          <a:bodyPr/>
          <a:lstStyle/>
          <a:p>
            <a:fld id="{65529E36-3720-6D47-B435-820B6AC51649}" type="slidenum">
              <a:rPr lang="en-US" smtClean="0"/>
              <a:t>‹#›</a:t>
            </a:fld>
            <a:endParaRPr lang="en-US"/>
          </a:p>
        </p:txBody>
      </p:sp>
    </p:spTree>
    <p:extLst>
      <p:ext uri="{BB962C8B-B14F-4D97-AF65-F5344CB8AC3E}">
        <p14:creationId xmlns:p14="http://schemas.microsoft.com/office/powerpoint/2010/main" val="31691975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Заголовок раздела">
    <p:spTree>
      <p:nvGrpSpPr>
        <p:cNvPr id="1" name=""/>
        <p:cNvGrpSpPr/>
        <p:nvPr/>
      </p:nvGrpSpPr>
      <p:grpSpPr>
        <a:xfrm>
          <a:off x="0" y="0"/>
          <a:ext cx="0" cy="0"/>
          <a:chOff x="0" y="0"/>
          <a:chExt cx="0" cy="0"/>
        </a:xfrm>
      </p:grpSpPr>
      <p:sp>
        <p:nvSpPr>
          <p:cNvPr id="7" name="Рисунок 10"/>
          <p:cNvSpPr>
            <a:spLocks noGrp="1"/>
          </p:cNvSpPr>
          <p:nvPr>
            <p:ph type="pic" sz="quarter" idx="10" hasCustomPrompt="1"/>
          </p:nvPr>
        </p:nvSpPr>
        <p:spPr>
          <a:xfrm>
            <a:off x="4733241" y="-11740"/>
            <a:ext cx="7455071" cy="6888789"/>
          </a:xfrm>
          <a:custGeom>
            <a:avLst/>
            <a:gdLst>
              <a:gd name="connsiteX0" fmla="*/ 0 w 6885748"/>
              <a:gd name="connsiteY0" fmla="*/ 0 h 6857999"/>
              <a:gd name="connsiteX1" fmla="*/ 6885748 w 6885748"/>
              <a:gd name="connsiteY1" fmla="*/ 0 h 6857999"/>
              <a:gd name="connsiteX2" fmla="*/ 6885748 w 6885748"/>
              <a:gd name="connsiteY2" fmla="*/ 6857999 h 6857999"/>
              <a:gd name="connsiteX3" fmla="*/ 0 w 6885748"/>
              <a:gd name="connsiteY3" fmla="*/ 6857999 h 6857999"/>
              <a:gd name="connsiteX4" fmla="*/ 0 w 6885748"/>
              <a:gd name="connsiteY4" fmla="*/ 0 h 6857999"/>
              <a:gd name="connsiteX0" fmla="*/ 2362200 w 6885748"/>
              <a:gd name="connsiteY0" fmla="*/ 0 h 6857999"/>
              <a:gd name="connsiteX1" fmla="*/ 6885748 w 6885748"/>
              <a:gd name="connsiteY1" fmla="*/ 0 h 6857999"/>
              <a:gd name="connsiteX2" fmla="*/ 6885748 w 6885748"/>
              <a:gd name="connsiteY2" fmla="*/ 6857999 h 6857999"/>
              <a:gd name="connsiteX3" fmla="*/ 0 w 6885748"/>
              <a:gd name="connsiteY3" fmla="*/ 6857999 h 6857999"/>
              <a:gd name="connsiteX4" fmla="*/ 2362200 w 6885748"/>
              <a:gd name="connsiteY4" fmla="*/ 0 h 6857999"/>
              <a:gd name="connsiteX0" fmla="*/ 2085975 w 6885748"/>
              <a:gd name="connsiteY0" fmla="*/ 0 h 6857999"/>
              <a:gd name="connsiteX1" fmla="*/ 6885748 w 6885748"/>
              <a:gd name="connsiteY1" fmla="*/ 0 h 6857999"/>
              <a:gd name="connsiteX2" fmla="*/ 6885748 w 6885748"/>
              <a:gd name="connsiteY2" fmla="*/ 6857999 h 6857999"/>
              <a:gd name="connsiteX3" fmla="*/ 0 w 6885748"/>
              <a:gd name="connsiteY3" fmla="*/ 6857999 h 6857999"/>
              <a:gd name="connsiteX4" fmla="*/ 2085975 w 6885748"/>
              <a:gd name="connsiteY4" fmla="*/ 0 h 6857999"/>
              <a:gd name="connsiteX0" fmla="*/ 3267075 w 8066848"/>
              <a:gd name="connsiteY0" fmla="*/ 0 h 6857999"/>
              <a:gd name="connsiteX1" fmla="*/ 8066848 w 8066848"/>
              <a:gd name="connsiteY1" fmla="*/ 0 h 6857999"/>
              <a:gd name="connsiteX2" fmla="*/ 8066848 w 8066848"/>
              <a:gd name="connsiteY2" fmla="*/ 6857999 h 6857999"/>
              <a:gd name="connsiteX3" fmla="*/ 0 w 8066848"/>
              <a:gd name="connsiteY3" fmla="*/ 6857999 h 6857999"/>
              <a:gd name="connsiteX4" fmla="*/ 3267075 w 8066848"/>
              <a:gd name="connsiteY4" fmla="*/ 0 h 6857999"/>
              <a:gd name="connsiteX0" fmla="*/ 2695575 w 8066848"/>
              <a:gd name="connsiteY0" fmla="*/ 9525 h 6857999"/>
              <a:gd name="connsiteX1" fmla="*/ 8066848 w 8066848"/>
              <a:gd name="connsiteY1" fmla="*/ 0 h 6857999"/>
              <a:gd name="connsiteX2" fmla="*/ 8066848 w 8066848"/>
              <a:gd name="connsiteY2" fmla="*/ 6857999 h 6857999"/>
              <a:gd name="connsiteX3" fmla="*/ 0 w 8066848"/>
              <a:gd name="connsiteY3" fmla="*/ 6857999 h 6857999"/>
              <a:gd name="connsiteX4" fmla="*/ 2695575 w 8066848"/>
              <a:gd name="connsiteY4" fmla="*/ 9525 h 6857999"/>
              <a:gd name="connsiteX0" fmla="*/ 2705100 w 8066848"/>
              <a:gd name="connsiteY0" fmla="*/ 9525 h 6857999"/>
              <a:gd name="connsiteX1" fmla="*/ 8066848 w 8066848"/>
              <a:gd name="connsiteY1" fmla="*/ 0 h 6857999"/>
              <a:gd name="connsiteX2" fmla="*/ 8066848 w 8066848"/>
              <a:gd name="connsiteY2" fmla="*/ 6857999 h 6857999"/>
              <a:gd name="connsiteX3" fmla="*/ 0 w 8066848"/>
              <a:gd name="connsiteY3" fmla="*/ 6857999 h 6857999"/>
              <a:gd name="connsiteX4" fmla="*/ 2705100 w 8066848"/>
              <a:gd name="connsiteY4" fmla="*/ 9525 h 6857999"/>
              <a:gd name="connsiteX0" fmla="*/ 2819400 w 8066848"/>
              <a:gd name="connsiteY0" fmla="*/ 276225 h 6857999"/>
              <a:gd name="connsiteX1" fmla="*/ 8066848 w 8066848"/>
              <a:gd name="connsiteY1" fmla="*/ 0 h 6857999"/>
              <a:gd name="connsiteX2" fmla="*/ 8066848 w 8066848"/>
              <a:gd name="connsiteY2" fmla="*/ 6857999 h 6857999"/>
              <a:gd name="connsiteX3" fmla="*/ 0 w 8066848"/>
              <a:gd name="connsiteY3" fmla="*/ 6857999 h 6857999"/>
              <a:gd name="connsiteX4" fmla="*/ 2819400 w 8066848"/>
              <a:gd name="connsiteY4" fmla="*/ 276225 h 6857999"/>
              <a:gd name="connsiteX0" fmla="*/ 2705100 w 8066848"/>
              <a:gd name="connsiteY0" fmla="*/ 0 h 6867524"/>
              <a:gd name="connsiteX1" fmla="*/ 8066848 w 8066848"/>
              <a:gd name="connsiteY1" fmla="*/ 9525 h 6867524"/>
              <a:gd name="connsiteX2" fmla="*/ 8066848 w 8066848"/>
              <a:gd name="connsiteY2" fmla="*/ 6867524 h 6867524"/>
              <a:gd name="connsiteX3" fmla="*/ 0 w 8066848"/>
              <a:gd name="connsiteY3" fmla="*/ 6867524 h 6867524"/>
              <a:gd name="connsiteX4" fmla="*/ 2705100 w 8066848"/>
              <a:gd name="connsiteY4" fmla="*/ 0 h 6867524"/>
              <a:gd name="connsiteX0" fmla="*/ 2171700 w 7533448"/>
              <a:gd name="connsiteY0" fmla="*/ 0 h 6867524"/>
              <a:gd name="connsiteX1" fmla="*/ 7533448 w 7533448"/>
              <a:gd name="connsiteY1" fmla="*/ 9525 h 6867524"/>
              <a:gd name="connsiteX2" fmla="*/ 7533448 w 7533448"/>
              <a:gd name="connsiteY2" fmla="*/ 6867524 h 6867524"/>
              <a:gd name="connsiteX3" fmla="*/ 0 w 7533448"/>
              <a:gd name="connsiteY3" fmla="*/ 6857999 h 6867524"/>
              <a:gd name="connsiteX4" fmla="*/ 2171700 w 7533448"/>
              <a:gd name="connsiteY4" fmla="*/ 0 h 6867524"/>
              <a:gd name="connsiteX0" fmla="*/ 2171700 w 7533448"/>
              <a:gd name="connsiteY0" fmla="*/ 0 h 6877049"/>
              <a:gd name="connsiteX1" fmla="*/ 7533448 w 7533448"/>
              <a:gd name="connsiteY1" fmla="*/ 9525 h 6877049"/>
              <a:gd name="connsiteX2" fmla="*/ 7533448 w 7533448"/>
              <a:gd name="connsiteY2" fmla="*/ 6867524 h 6877049"/>
              <a:gd name="connsiteX3" fmla="*/ 0 w 7533448"/>
              <a:gd name="connsiteY3" fmla="*/ 6877049 h 6877049"/>
              <a:gd name="connsiteX4" fmla="*/ 2171700 w 7533448"/>
              <a:gd name="connsiteY4" fmla="*/ 0 h 6877049"/>
              <a:gd name="connsiteX0" fmla="*/ 2093323 w 7455071"/>
              <a:gd name="connsiteY0" fmla="*/ 0 h 6885758"/>
              <a:gd name="connsiteX1" fmla="*/ 7455071 w 7455071"/>
              <a:gd name="connsiteY1" fmla="*/ 9525 h 6885758"/>
              <a:gd name="connsiteX2" fmla="*/ 7455071 w 7455071"/>
              <a:gd name="connsiteY2" fmla="*/ 6867524 h 6885758"/>
              <a:gd name="connsiteX3" fmla="*/ 0 w 7455071"/>
              <a:gd name="connsiteY3" fmla="*/ 6885758 h 6885758"/>
              <a:gd name="connsiteX4" fmla="*/ 2093323 w 7455071"/>
              <a:gd name="connsiteY4" fmla="*/ 0 h 6885758"/>
              <a:gd name="connsiteX0" fmla="*/ 2093323 w 7455071"/>
              <a:gd name="connsiteY0" fmla="*/ 0 h 6877049"/>
              <a:gd name="connsiteX1" fmla="*/ 7455071 w 7455071"/>
              <a:gd name="connsiteY1" fmla="*/ 9525 h 6877049"/>
              <a:gd name="connsiteX2" fmla="*/ 7455071 w 7455071"/>
              <a:gd name="connsiteY2" fmla="*/ 6867524 h 6877049"/>
              <a:gd name="connsiteX3" fmla="*/ 0 w 7455071"/>
              <a:gd name="connsiteY3" fmla="*/ 6877049 h 6877049"/>
              <a:gd name="connsiteX4" fmla="*/ 2093323 w 7455071"/>
              <a:gd name="connsiteY4" fmla="*/ 0 h 6877049"/>
              <a:gd name="connsiteX0" fmla="*/ 2093323 w 7455071"/>
              <a:gd name="connsiteY0" fmla="*/ 0 h 6877049"/>
              <a:gd name="connsiteX1" fmla="*/ 6593833 w 7455071"/>
              <a:gd name="connsiteY1" fmla="*/ 413562 h 6877049"/>
              <a:gd name="connsiteX2" fmla="*/ 7455071 w 7455071"/>
              <a:gd name="connsiteY2" fmla="*/ 6867524 h 6877049"/>
              <a:gd name="connsiteX3" fmla="*/ 0 w 7455071"/>
              <a:gd name="connsiteY3" fmla="*/ 6877049 h 6877049"/>
              <a:gd name="connsiteX4" fmla="*/ 2093323 w 7455071"/>
              <a:gd name="connsiteY4" fmla="*/ 0 h 6877049"/>
              <a:gd name="connsiteX0" fmla="*/ 2093323 w 7455071"/>
              <a:gd name="connsiteY0" fmla="*/ 11740 h 6888789"/>
              <a:gd name="connsiteX1" fmla="*/ 7455071 w 7455071"/>
              <a:gd name="connsiteY1" fmla="*/ 0 h 6888789"/>
              <a:gd name="connsiteX2" fmla="*/ 7455071 w 7455071"/>
              <a:gd name="connsiteY2" fmla="*/ 6879264 h 6888789"/>
              <a:gd name="connsiteX3" fmla="*/ 0 w 7455071"/>
              <a:gd name="connsiteY3" fmla="*/ 6888789 h 6888789"/>
              <a:gd name="connsiteX4" fmla="*/ 2093323 w 7455071"/>
              <a:gd name="connsiteY4" fmla="*/ 11740 h 6888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5071" h="6888789">
                <a:moveTo>
                  <a:pt x="2093323" y="11740"/>
                </a:moveTo>
                <a:lnTo>
                  <a:pt x="7455071" y="0"/>
                </a:lnTo>
                <a:lnTo>
                  <a:pt x="7455071" y="6879264"/>
                </a:lnTo>
                <a:lnTo>
                  <a:pt x="0" y="6888789"/>
                </a:lnTo>
                <a:lnTo>
                  <a:pt x="2093323" y="11740"/>
                </a:lnTo>
                <a:close/>
              </a:path>
            </a:pathLst>
          </a:custGeom>
        </p:spPr>
        <p:txBody>
          <a:bodyPr/>
          <a:lstStyle>
            <a:lvl1pPr marL="0" indent="0">
              <a:buNone/>
              <a:defRPr/>
            </a:lvl1pPr>
          </a:lstStyle>
          <a:p>
            <a:r>
              <a:rPr lang="en-US" dirty="0"/>
              <a:t>     </a:t>
            </a:r>
            <a:endParaRPr lang="ru-RU" dirty="0"/>
          </a:p>
        </p:txBody>
      </p:sp>
      <p:sp>
        <p:nvSpPr>
          <p:cNvPr id="5" name="Прямоугольник 4"/>
          <p:cNvSpPr/>
          <p:nvPr userDrawn="1"/>
        </p:nvSpPr>
        <p:spPr>
          <a:xfrm>
            <a:off x="263563" y="1180287"/>
            <a:ext cx="508473"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pPr algn="l"/>
              <a:t>‹#›</a:t>
            </a:fld>
            <a:r>
              <a:rPr lang="en-US" sz="1800" dirty="0">
                <a:solidFill>
                  <a:srgbClr val="0000ED"/>
                </a:solidFill>
                <a:latin typeface="Lato" panose="020F0502020204030203" pitchFamily="34" charset="0"/>
                <a:ea typeface="Lato" panose="020F0502020204030203" pitchFamily="34" charset="0"/>
                <a:cs typeface="Lato" panose="020F0502020204030203" pitchFamily="34" charset="0"/>
              </a:rPr>
              <a:t>.</a:t>
            </a:r>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6" name="Прямая соединительная линия 5"/>
          <p:cNvCxnSpPr/>
          <p:nvPr userDrawn="1"/>
        </p:nvCxnSpPr>
        <p:spPr>
          <a:xfrm flipH="1">
            <a:off x="487127" y="1717278"/>
            <a:ext cx="3416" cy="472239"/>
          </a:xfrm>
          <a:prstGeom prst="line">
            <a:avLst/>
          </a:prstGeom>
          <a:ln w="19050">
            <a:solidFill>
              <a:schemeClr val="bg2">
                <a:lumMod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82494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Пустой слайд">
    <p:spTree>
      <p:nvGrpSpPr>
        <p:cNvPr id="1" name=""/>
        <p:cNvGrpSpPr/>
        <p:nvPr/>
      </p:nvGrpSpPr>
      <p:grpSpPr>
        <a:xfrm>
          <a:off x="0" y="0"/>
          <a:ext cx="0" cy="0"/>
          <a:chOff x="0" y="0"/>
          <a:chExt cx="0" cy="0"/>
        </a:xfrm>
      </p:grpSpPr>
      <p:sp>
        <p:nvSpPr>
          <p:cNvPr id="8" name="Прямоугольник 7"/>
          <p:cNvSpPr/>
          <p:nvPr userDrawn="1"/>
        </p:nvSpPr>
        <p:spPr>
          <a:xfrm>
            <a:off x="11323951" y="1180287"/>
            <a:ext cx="453970" cy="369332"/>
          </a:xfrm>
          <a:prstGeom prst="rect">
            <a:avLst/>
          </a:prstGeom>
          <a:noFill/>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pPr algn="l"/>
              <a:t>‹#›</a:t>
            </a:fld>
            <a:endParaRPr lang="ru-RU" sz="1000" dirty="0">
              <a:solidFill>
                <a:schemeClr val="bg2">
                  <a:lumMod val="25000"/>
                </a:schemeClr>
              </a:solidFill>
              <a:latin typeface="Lato" panose="020F0502020204030203" pitchFamily="34" charset="0"/>
              <a:ea typeface="Lato" panose="020F0502020204030203" pitchFamily="34" charset="0"/>
              <a:cs typeface="Lato" panose="020F0502020204030203" pitchFamily="34" charset="0"/>
            </a:endParaRPr>
          </a:p>
        </p:txBody>
      </p:sp>
      <p:cxnSp>
        <p:nvCxnSpPr>
          <p:cNvPr id="9" name="Прямая соединительная линия 8"/>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userDrawn="1"/>
        </p:nvSpPr>
        <p:spPr>
          <a:xfrm>
            <a:off x="10994788"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2" name="Рисунок 11"/>
          <p:cNvPicPr>
            <a:picLocks noChangeAspect="1"/>
          </p:cNvPicPr>
          <p:nvPr userDrawn="1"/>
        </p:nvPicPr>
        <p:blipFill>
          <a:blip r:embed="rId2"/>
          <a:stretch>
            <a:fillRect/>
          </a:stretch>
        </p:blipFill>
        <p:spPr>
          <a:xfrm>
            <a:off x="10841742" y="225267"/>
            <a:ext cx="159022" cy="160799"/>
          </a:xfrm>
          <a:prstGeom prst="rect">
            <a:avLst/>
          </a:prstGeom>
        </p:spPr>
      </p:pic>
      <p:sp>
        <p:nvSpPr>
          <p:cNvPr id="13" name="Рисунок 10"/>
          <p:cNvSpPr>
            <a:spLocks noGrp="1"/>
          </p:cNvSpPr>
          <p:nvPr>
            <p:ph type="pic" sz="quarter" idx="11"/>
          </p:nvPr>
        </p:nvSpPr>
        <p:spPr>
          <a:xfrm>
            <a:off x="0" y="-11113"/>
            <a:ext cx="7455584" cy="6888163"/>
          </a:xfrm>
          <a:custGeom>
            <a:avLst/>
            <a:gdLst>
              <a:gd name="connsiteX0" fmla="*/ 0 w 7455584"/>
              <a:gd name="connsiteY0" fmla="*/ 0 h 6888163"/>
              <a:gd name="connsiteX1" fmla="*/ 7455584 w 7455584"/>
              <a:gd name="connsiteY1" fmla="*/ 0 h 6888163"/>
              <a:gd name="connsiteX2" fmla="*/ 7455584 w 7455584"/>
              <a:gd name="connsiteY2" fmla="*/ 6888163 h 6888163"/>
              <a:gd name="connsiteX3" fmla="*/ 0 w 7455584"/>
              <a:gd name="connsiteY3" fmla="*/ 6888163 h 6888163"/>
              <a:gd name="connsiteX4" fmla="*/ 0 w 7455584"/>
              <a:gd name="connsiteY4" fmla="*/ 0 h 6888163"/>
              <a:gd name="connsiteX0" fmla="*/ 0 w 7455584"/>
              <a:gd name="connsiteY0" fmla="*/ 0 h 6888163"/>
              <a:gd name="connsiteX1" fmla="*/ 4574161 w 7455584"/>
              <a:gd name="connsiteY1" fmla="*/ 0 h 6888163"/>
              <a:gd name="connsiteX2" fmla="*/ 7455584 w 7455584"/>
              <a:gd name="connsiteY2" fmla="*/ 6888163 h 6888163"/>
              <a:gd name="connsiteX3" fmla="*/ 0 w 7455584"/>
              <a:gd name="connsiteY3" fmla="*/ 6888163 h 6888163"/>
              <a:gd name="connsiteX4" fmla="*/ 0 w 7455584"/>
              <a:gd name="connsiteY4" fmla="*/ 0 h 6888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55584" h="6888163">
                <a:moveTo>
                  <a:pt x="0" y="0"/>
                </a:moveTo>
                <a:lnTo>
                  <a:pt x="4574161" y="0"/>
                </a:lnTo>
                <a:lnTo>
                  <a:pt x="7455584" y="6888163"/>
                </a:lnTo>
                <a:lnTo>
                  <a:pt x="0" y="6888163"/>
                </a:lnTo>
                <a:lnTo>
                  <a:pt x="0" y="0"/>
                </a:lnTo>
                <a:close/>
              </a:path>
            </a:pathLst>
          </a:custGeom>
        </p:spPr>
        <p:txBody>
          <a:bodyPr/>
          <a:lstStyle/>
          <a:p>
            <a:endParaRPr lang="ru-RU" dirty="0"/>
          </a:p>
        </p:txBody>
      </p:sp>
    </p:spTree>
    <p:extLst>
      <p:ext uri="{BB962C8B-B14F-4D97-AF65-F5344CB8AC3E}">
        <p14:creationId xmlns:p14="http://schemas.microsoft.com/office/powerpoint/2010/main" val="21426133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Вертикальный заголовок и текст">
    <p:spTree>
      <p:nvGrpSpPr>
        <p:cNvPr id="1" name=""/>
        <p:cNvGrpSpPr/>
        <p:nvPr/>
      </p:nvGrpSpPr>
      <p:grpSpPr>
        <a:xfrm>
          <a:off x="0" y="0"/>
          <a:ext cx="0" cy="0"/>
          <a:chOff x="0" y="0"/>
          <a:chExt cx="0" cy="0"/>
        </a:xfrm>
      </p:grpSpPr>
      <p:sp>
        <p:nvSpPr>
          <p:cNvPr id="8" name="Рисунок 7"/>
          <p:cNvSpPr>
            <a:spLocks noGrp="1"/>
          </p:cNvSpPr>
          <p:nvPr>
            <p:ph type="pic" sz="quarter" idx="10"/>
          </p:nvPr>
        </p:nvSpPr>
        <p:spPr>
          <a:xfrm>
            <a:off x="0" y="0"/>
            <a:ext cx="12192000" cy="2933700"/>
          </a:xfrm>
          <a:prstGeom prst="rect">
            <a:avLst/>
          </a:prstGeom>
        </p:spPr>
        <p:txBody>
          <a:bodyPr/>
          <a:lstStyle/>
          <a:p>
            <a:endParaRPr lang="ru-RU" dirty="0"/>
          </a:p>
        </p:txBody>
      </p:sp>
    </p:spTree>
    <p:extLst>
      <p:ext uri="{BB962C8B-B14F-4D97-AF65-F5344CB8AC3E}">
        <p14:creationId xmlns:p14="http://schemas.microsoft.com/office/powerpoint/2010/main" val="190601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3_Пользовательский макет">
    <p:spTree>
      <p:nvGrpSpPr>
        <p:cNvPr id="1" name=""/>
        <p:cNvGrpSpPr/>
        <p:nvPr/>
      </p:nvGrpSpPr>
      <p:grpSpPr>
        <a:xfrm>
          <a:off x="0" y="0"/>
          <a:ext cx="0" cy="0"/>
          <a:chOff x="0" y="0"/>
          <a:chExt cx="0" cy="0"/>
        </a:xfrm>
      </p:grpSpPr>
      <p:sp>
        <p:nvSpPr>
          <p:cNvPr id="3" name="Рисунок 2"/>
          <p:cNvSpPr>
            <a:spLocks noGrp="1"/>
          </p:cNvSpPr>
          <p:nvPr>
            <p:ph type="pic" sz="quarter" idx="10"/>
          </p:nvPr>
        </p:nvSpPr>
        <p:spPr>
          <a:xfrm>
            <a:off x="5390866" y="0"/>
            <a:ext cx="6801134" cy="6858000"/>
          </a:xfrm>
          <a:prstGeom prst="rect">
            <a:avLst/>
          </a:prstGeom>
        </p:spPr>
        <p:txBody>
          <a:bodyPr/>
          <a:lstStyle/>
          <a:p>
            <a:endParaRPr lang="ru-RU" dirty="0"/>
          </a:p>
        </p:txBody>
      </p:sp>
      <p:sp>
        <p:nvSpPr>
          <p:cNvPr id="4" name="Рисунок 3"/>
          <p:cNvSpPr>
            <a:spLocks noGrp="1"/>
          </p:cNvSpPr>
          <p:nvPr>
            <p:ph type="pic" sz="quarter" idx="11"/>
          </p:nvPr>
        </p:nvSpPr>
        <p:spPr>
          <a:xfrm>
            <a:off x="4328652" y="1725561"/>
            <a:ext cx="2064774" cy="3613202"/>
          </a:xfrm>
        </p:spPr>
        <p:txBody>
          <a:bodyPr/>
          <a:lstStyle/>
          <a:p>
            <a:endParaRPr lang="ru-RU" dirty="0"/>
          </a:p>
        </p:txBody>
      </p:sp>
    </p:spTree>
    <p:extLst>
      <p:ext uri="{BB962C8B-B14F-4D97-AF65-F5344CB8AC3E}">
        <p14:creationId xmlns:p14="http://schemas.microsoft.com/office/powerpoint/2010/main" val="2281558171"/>
      </p:ext>
    </p:extLst>
  </p:cSld>
  <p:clrMapOvr>
    <a:masterClrMapping/>
  </p:clrMapOvr>
  <p:extLst mod="1">
    <p:ext uri="{DCECCB84-F9BA-43D5-87BE-67443E8EF086}">
      <p15:sldGuideLst xmlns:p15="http://schemas.microsoft.com/office/powerpoint/2012/main">
        <p15:guide id="1" orient="horz" pos="2160">
          <p15:clr>
            <a:srgbClr val="FBAE40"/>
          </p15:clr>
        </p15:guide>
        <p15:guide id="2" pos="234">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Заголовок и объект">
    <p:spTree>
      <p:nvGrpSpPr>
        <p:cNvPr id="1" name=""/>
        <p:cNvGrpSpPr/>
        <p:nvPr/>
      </p:nvGrpSpPr>
      <p:grpSpPr>
        <a:xfrm>
          <a:off x="0" y="0"/>
          <a:ext cx="0" cy="0"/>
          <a:chOff x="0" y="0"/>
          <a:chExt cx="0" cy="0"/>
        </a:xfrm>
      </p:grpSpPr>
      <p:sp>
        <p:nvSpPr>
          <p:cNvPr id="26" name="Рисунок 10"/>
          <p:cNvSpPr>
            <a:spLocks noGrp="1"/>
          </p:cNvSpPr>
          <p:nvPr>
            <p:ph type="pic" sz="quarter" idx="10"/>
          </p:nvPr>
        </p:nvSpPr>
        <p:spPr>
          <a:xfrm>
            <a:off x="0" y="0"/>
            <a:ext cx="12191999" cy="6862074"/>
          </a:xfrm>
          <a:prstGeom prst="rect">
            <a:avLst/>
          </a:prstGeom>
        </p:spPr>
        <p:txBody>
          <a:bodyPr/>
          <a:lstStyle/>
          <a:p>
            <a:endParaRPr lang="ru-RU" dirty="0"/>
          </a:p>
        </p:txBody>
      </p:sp>
    </p:spTree>
    <p:extLst>
      <p:ext uri="{BB962C8B-B14F-4D97-AF65-F5344CB8AC3E}">
        <p14:creationId xmlns:p14="http://schemas.microsoft.com/office/powerpoint/2010/main" val="23016998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Пользовательский макет">
    <p:spTree>
      <p:nvGrpSpPr>
        <p:cNvPr id="1" name=""/>
        <p:cNvGrpSpPr/>
        <p:nvPr/>
      </p:nvGrpSpPr>
      <p:grpSpPr>
        <a:xfrm>
          <a:off x="0" y="0"/>
          <a:ext cx="0" cy="0"/>
          <a:chOff x="0" y="0"/>
          <a:chExt cx="0" cy="0"/>
        </a:xfrm>
      </p:grpSpPr>
      <p:sp>
        <p:nvSpPr>
          <p:cNvPr id="14" name="Рисунок 13"/>
          <p:cNvSpPr>
            <a:spLocks noGrp="1"/>
          </p:cNvSpPr>
          <p:nvPr>
            <p:ph type="pic" sz="quarter" idx="10"/>
          </p:nvPr>
        </p:nvSpPr>
        <p:spPr>
          <a:xfrm>
            <a:off x="1" y="1"/>
            <a:ext cx="5524500" cy="6858000"/>
          </a:xfrm>
          <a:prstGeom prst="rect">
            <a:avLst/>
          </a:prstGeom>
        </p:spPr>
        <p:txBody>
          <a:bodyPr/>
          <a:lstStyle/>
          <a:p>
            <a:endParaRPr lang="ru-RU" dirty="0"/>
          </a:p>
        </p:txBody>
      </p:sp>
      <p:sp>
        <p:nvSpPr>
          <p:cNvPr id="7" name="Прямоугольник 6"/>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pPr algn="l"/>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8" name="Прямая соединительная линия 7"/>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
        <p:nvSpPr>
          <p:cNvPr id="10" name="TextBox 9"/>
          <p:cNvSpPr txBox="1"/>
          <p:nvPr userDrawn="1"/>
        </p:nvSpPr>
        <p:spPr>
          <a:xfrm>
            <a:off x="10378490" y="6320641"/>
            <a:ext cx="1584088" cy="230832"/>
          </a:xfrm>
          <a:prstGeom prst="rect">
            <a:avLst/>
          </a:prstGeom>
          <a:noFill/>
        </p:spPr>
        <p:txBody>
          <a:bodyPr wrap="none" rtlCol="0">
            <a:spAutoFit/>
          </a:bodyPr>
          <a:lstStyle/>
          <a:p>
            <a:pPr algn="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Tree>
    <p:extLst>
      <p:ext uri="{BB962C8B-B14F-4D97-AF65-F5344CB8AC3E}">
        <p14:creationId xmlns:p14="http://schemas.microsoft.com/office/powerpoint/2010/main" val="13922412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_Только заголовок">
    <p:spTree>
      <p:nvGrpSpPr>
        <p:cNvPr id="1" name=""/>
        <p:cNvGrpSpPr/>
        <p:nvPr/>
      </p:nvGrpSpPr>
      <p:grpSpPr>
        <a:xfrm>
          <a:off x="0" y="0"/>
          <a:ext cx="0" cy="0"/>
          <a:chOff x="0" y="0"/>
          <a:chExt cx="0" cy="0"/>
        </a:xfrm>
      </p:grpSpPr>
      <p:sp>
        <p:nvSpPr>
          <p:cNvPr id="9" name="TextBox 8"/>
          <p:cNvSpPr txBox="1"/>
          <p:nvPr userDrawn="1"/>
        </p:nvSpPr>
        <p:spPr>
          <a:xfrm>
            <a:off x="10193833" y="6320641"/>
            <a:ext cx="1584088" cy="230832"/>
          </a:xfrm>
          <a:prstGeom prst="rect">
            <a:avLst/>
          </a:prstGeom>
          <a:noFill/>
        </p:spPr>
        <p:txBody>
          <a:bodyPr wrap="none" rtlCol="0">
            <a:spAutoFit/>
          </a:bodyPr>
          <a:lstStyle/>
          <a:p>
            <a:pPr algn="ctr"/>
            <a:r>
              <a:rPr lang="en-US" sz="900" b="0" i="0" dirty="0">
                <a:solidFill>
                  <a:schemeClr val="bg1">
                    <a:lumMod val="65000"/>
                  </a:schemeClr>
                </a:solidFill>
                <a:latin typeface="Poppins SemiBold" panose="02000000000000000000" pitchFamily="2" charset="0"/>
                <a:ea typeface="Lato" panose="020F0502020204030203" pitchFamily="34" charset="0"/>
                <a:cs typeface="Poppins SemiBold" panose="02000000000000000000" pitchFamily="2" charset="0"/>
              </a:rPr>
              <a:t>www.floraladdress.com</a:t>
            </a:r>
            <a:endParaRPr lang="ru-RU" sz="1000" b="0" i="0" dirty="0">
              <a:solidFill>
                <a:schemeClr val="bg1">
                  <a:lumMod val="65000"/>
                </a:schemeClr>
              </a:solidFill>
              <a:latin typeface="Lato" panose="020F0502020204030203" pitchFamily="34" charset="0"/>
              <a:ea typeface="Lato" panose="020F0502020204030203" pitchFamily="34" charset="0"/>
              <a:cs typeface="Poppins SemiBold" panose="02000000000000000000" pitchFamily="2" charset="0"/>
            </a:endParaRPr>
          </a:p>
        </p:txBody>
      </p:sp>
      <p:sp>
        <p:nvSpPr>
          <p:cNvPr id="11" name="Прямоугольник 10"/>
          <p:cNvSpPr/>
          <p:nvPr userDrawn="1"/>
        </p:nvSpPr>
        <p:spPr>
          <a:xfrm>
            <a:off x="11323951" y="1180287"/>
            <a:ext cx="453970" cy="369332"/>
          </a:xfrm>
          <a:prstGeom prst="rect">
            <a:avLst/>
          </a:prstGeom>
        </p:spPr>
        <p:txBody>
          <a:bodyPr wrap="none">
            <a:spAutoFit/>
          </a:bodyPr>
          <a:lstStyle/>
          <a:p>
            <a:pPr algn="l"/>
            <a:fld id="{149B6D55-4680-4DC5-B665-330CCBA60EFE}" type="slidenum">
              <a:rPr lang="ru-RU" sz="1800" b="1" baseline="0" smtClean="0">
                <a:solidFill>
                  <a:schemeClr val="tx1"/>
                </a:solidFill>
                <a:latin typeface="Lato" panose="020F0502020204030203" pitchFamily="34" charset="0"/>
                <a:ea typeface="Lato" panose="020F0502020204030203" pitchFamily="34" charset="0"/>
                <a:cs typeface="Poppins SemiBold" panose="02000000000000000000" pitchFamily="2" charset="0"/>
              </a:rPr>
              <a:pPr algn="l"/>
              <a:t>‹#›</a:t>
            </a:fld>
            <a:endParaRPr lang="ru-RU" sz="1000" dirty="0">
              <a:solidFill>
                <a:srgbClr val="0000ED"/>
              </a:solidFill>
              <a:latin typeface="Lato" panose="020F0502020204030203" pitchFamily="34" charset="0"/>
              <a:ea typeface="Lato" panose="020F0502020204030203" pitchFamily="34" charset="0"/>
              <a:cs typeface="Lato" panose="020F0502020204030203" pitchFamily="34" charset="0"/>
            </a:endParaRPr>
          </a:p>
        </p:txBody>
      </p:sp>
      <p:cxnSp>
        <p:nvCxnSpPr>
          <p:cNvPr id="17" name="Прямая соединительная линия 16"/>
          <p:cNvCxnSpPr/>
          <p:nvPr userDrawn="1"/>
        </p:nvCxnSpPr>
        <p:spPr>
          <a:xfrm flipH="1">
            <a:off x="11547515" y="1717278"/>
            <a:ext cx="3416" cy="472239"/>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8" name="TextBox 17"/>
          <p:cNvSpPr txBox="1"/>
          <p:nvPr userDrawn="1"/>
        </p:nvSpPr>
        <p:spPr>
          <a:xfrm>
            <a:off x="531011" y="225267"/>
            <a:ext cx="2144456" cy="215444"/>
          </a:xfrm>
          <a:prstGeom prst="rect">
            <a:avLst/>
          </a:prstGeom>
          <a:noFill/>
        </p:spPr>
        <p:txBody>
          <a:bodyPr wrap="square" rtlCol="0">
            <a:spAutoFit/>
          </a:bodyPr>
          <a:lstStyle/>
          <a:p>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PIXEL</a:t>
            </a:r>
            <a:r>
              <a:rPr lang="en-US" sz="800" b="1" i="0" baseline="0" dirty="0">
                <a:solidFill>
                  <a:schemeClr val="tx1"/>
                </a:solidFill>
                <a:latin typeface="Poppins SemiBold" panose="02000000000000000000" pitchFamily="2" charset="0"/>
                <a:ea typeface="Karla" pitchFamily="2" charset="0"/>
                <a:cs typeface="Poppins SemiBold" panose="02000000000000000000" pitchFamily="2" charset="0"/>
              </a:rPr>
              <a:t> VISION</a:t>
            </a:r>
            <a:endParaRPr lang="ru-RU" sz="800" b="1" i="0" dirty="0">
              <a:solidFill>
                <a:schemeClr val="tx1"/>
              </a:solidFill>
              <a:ea typeface="Karla" pitchFamily="2" charset="0"/>
              <a:cs typeface="Poppins SemiBold" panose="02000000000000000000" pitchFamily="2" charset="0"/>
            </a:endParaRPr>
          </a:p>
        </p:txBody>
      </p:sp>
      <p:pic>
        <p:nvPicPr>
          <p:cNvPr id="19" name="Рисунок 18"/>
          <p:cNvPicPr>
            <a:picLocks noChangeAspect="1"/>
          </p:cNvPicPr>
          <p:nvPr userDrawn="1"/>
        </p:nvPicPr>
        <p:blipFill>
          <a:blip r:embed="rId2"/>
          <a:stretch>
            <a:fillRect/>
          </a:stretch>
        </p:blipFill>
        <p:spPr>
          <a:xfrm>
            <a:off x="377965" y="225267"/>
            <a:ext cx="159022" cy="160799"/>
          </a:xfrm>
          <a:prstGeom prst="rect">
            <a:avLst/>
          </a:prstGeom>
        </p:spPr>
      </p:pic>
      <p:sp>
        <p:nvSpPr>
          <p:cNvPr id="20" name="TextBox 19"/>
          <p:cNvSpPr txBox="1"/>
          <p:nvPr userDrawn="1"/>
        </p:nvSpPr>
        <p:spPr>
          <a:xfrm>
            <a:off x="9818122" y="225267"/>
            <a:ext cx="2144456" cy="215444"/>
          </a:xfrm>
          <a:prstGeom prst="rect">
            <a:avLst/>
          </a:prstGeom>
          <a:noFill/>
        </p:spPr>
        <p:txBody>
          <a:bodyPr wrap="square" rtlCol="0">
            <a:spAutoFit/>
          </a:bodyPr>
          <a:lstStyle/>
          <a:p>
            <a:pPr algn="r"/>
            <a:r>
              <a:rPr lang="en-US" sz="800" b="1" i="0" dirty="0">
                <a:solidFill>
                  <a:schemeClr val="tx1"/>
                </a:solidFill>
                <a:latin typeface="Poppins SemiBold" panose="02000000000000000000" pitchFamily="2" charset="0"/>
                <a:ea typeface="Karla" pitchFamily="2" charset="0"/>
                <a:cs typeface="Poppins SemiBold" panose="02000000000000000000" pitchFamily="2" charset="0"/>
              </a:rPr>
              <a:t>SLIDE SECTION</a:t>
            </a:r>
            <a:endParaRPr lang="ru-RU" sz="800" b="1" i="0" dirty="0">
              <a:solidFill>
                <a:schemeClr val="tx1"/>
              </a:solidFill>
              <a:ea typeface="Karla" pitchFamily="2" charset="0"/>
              <a:cs typeface="Poppins SemiBold" panose="02000000000000000000" pitchFamily="2" charset="0"/>
            </a:endParaRPr>
          </a:p>
        </p:txBody>
      </p:sp>
    </p:spTree>
    <p:extLst>
      <p:ext uri="{BB962C8B-B14F-4D97-AF65-F5344CB8AC3E}">
        <p14:creationId xmlns:p14="http://schemas.microsoft.com/office/powerpoint/2010/main" val="6968353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1_Пользовательский макет">
    <p:spTree>
      <p:nvGrpSpPr>
        <p:cNvPr id="1" name=""/>
        <p:cNvGrpSpPr/>
        <p:nvPr/>
      </p:nvGrpSpPr>
      <p:grpSpPr>
        <a:xfrm>
          <a:off x="0" y="0"/>
          <a:ext cx="0" cy="0"/>
          <a:chOff x="0" y="0"/>
          <a:chExt cx="0" cy="0"/>
        </a:xfrm>
      </p:grpSpPr>
      <p:sp>
        <p:nvSpPr>
          <p:cNvPr id="3" name="Рисунок 2"/>
          <p:cNvSpPr>
            <a:spLocks noGrp="1"/>
          </p:cNvSpPr>
          <p:nvPr>
            <p:ph type="pic" sz="quarter" idx="11"/>
          </p:nvPr>
        </p:nvSpPr>
        <p:spPr>
          <a:xfrm>
            <a:off x="5059925" y="1733550"/>
            <a:ext cx="2072150" cy="3625850"/>
          </a:xfrm>
        </p:spPr>
        <p:txBody>
          <a:bodyPr/>
          <a:lstStyle/>
          <a:p>
            <a:endParaRPr lang="ru-RU" dirty="0"/>
          </a:p>
        </p:txBody>
      </p:sp>
    </p:spTree>
    <p:extLst>
      <p:ext uri="{BB962C8B-B14F-4D97-AF65-F5344CB8AC3E}">
        <p14:creationId xmlns:p14="http://schemas.microsoft.com/office/powerpoint/2010/main" val="16604323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0FA11-5B85-7C4A-B293-061964633B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411DFE-2302-6C41-8CAF-E1F081C9DB8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F414C1-B759-E947-A8A5-2309086B204A}"/>
              </a:ext>
            </a:extLst>
          </p:cNvPr>
          <p:cNvSpPr>
            <a:spLocks noGrp="1"/>
          </p:cNvSpPr>
          <p:nvPr>
            <p:ph type="dt" sz="half" idx="10"/>
          </p:nvPr>
        </p:nvSpPr>
        <p:spPr/>
        <p:txBody>
          <a:bodyPr/>
          <a:lstStyle/>
          <a:p>
            <a:fld id="{4CB0831B-0294-E845-B588-6E31FF48C7A6}" type="datetimeFigureOut">
              <a:rPr lang="en-US" smtClean="0"/>
              <a:t>2/8/19</a:t>
            </a:fld>
            <a:endParaRPr lang="en-US"/>
          </a:p>
        </p:txBody>
      </p:sp>
      <p:sp>
        <p:nvSpPr>
          <p:cNvPr id="5" name="Footer Placeholder 4">
            <a:extLst>
              <a:ext uri="{FF2B5EF4-FFF2-40B4-BE49-F238E27FC236}">
                <a16:creationId xmlns:a16="http://schemas.microsoft.com/office/drawing/2014/main" id="{58119F1E-5E38-A24A-87F6-E22EB9F0AC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BAF0ED-4034-A544-B6DE-8A72112ED12A}"/>
              </a:ext>
            </a:extLst>
          </p:cNvPr>
          <p:cNvSpPr>
            <a:spLocks noGrp="1"/>
          </p:cNvSpPr>
          <p:nvPr>
            <p:ph type="sldNum" sz="quarter" idx="12"/>
          </p:nvPr>
        </p:nvSpPr>
        <p:spPr/>
        <p:txBody>
          <a:bodyPr/>
          <a:lstStyle/>
          <a:p>
            <a:fld id="{65529E36-3720-6D47-B435-820B6AC51649}" type="slidenum">
              <a:rPr lang="en-US" smtClean="0"/>
              <a:t>‹#›</a:t>
            </a:fld>
            <a:endParaRPr lang="en-US"/>
          </a:p>
        </p:txBody>
      </p:sp>
    </p:spTree>
    <p:extLst>
      <p:ext uri="{BB962C8B-B14F-4D97-AF65-F5344CB8AC3E}">
        <p14:creationId xmlns:p14="http://schemas.microsoft.com/office/powerpoint/2010/main" val="36546277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96EC3-7BAA-264E-9BCB-769F0DCDA3B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8777F9C-7C77-F440-A503-066E06324F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DD32078-F33E-D746-89C2-DAAC2FAA5CD3}"/>
              </a:ext>
            </a:extLst>
          </p:cNvPr>
          <p:cNvSpPr>
            <a:spLocks noGrp="1"/>
          </p:cNvSpPr>
          <p:nvPr>
            <p:ph type="dt" sz="half" idx="10"/>
          </p:nvPr>
        </p:nvSpPr>
        <p:spPr/>
        <p:txBody>
          <a:bodyPr/>
          <a:lstStyle/>
          <a:p>
            <a:fld id="{4CB0831B-0294-E845-B588-6E31FF48C7A6}" type="datetimeFigureOut">
              <a:rPr lang="en-US" smtClean="0"/>
              <a:t>2/8/19</a:t>
            </a:fld>
            <a:endParaRPr lang="en-US"/>
          </a:p>
        </p:txBody>
      </p:sp>
      <p:sp>
        <p:nvSpPr>
          <p:cNvPr id="5" name="Footer Placeholder 4">
            <a:extLst>
              <a:ext uri="{FF2B5EF4-FFF2-40B4-BE49-F238E27FC236}">
                <a16:creationId xmlns:a16="http://schemas.microsoft.com/office/drawing/2014/main" id="{ADDB7BA7-3C02-5245-8067-DEE15C32FF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F196A1-518A-C04B-9DE2-D023CCBB6227}"/>
              </a:ext>
            </a:extLst>
          </p:cNvPr>
          <p:cNvSpPr>
            <a:spLocks noGrp="1"/>
          </p:cNvSpPr>
          <p:nvPr>
            <p:ph type="sldNum" sz="quarter" idx="12"/>
          </p:nvPr>
        </p:nvSpPr>
        <p:spPr/>
        <p:txBody>
          <a:bodyPr/>
          <a:lstStyle/>
          <a:p>
            <a:fld id="{65529E36-3720-6D47-B435-820B6AC51649}" type="slidenum">
              <a:rPr lang="en-US" smtClean="0"/>
              <a:t>‹#›</a:t>
            </a:fld>
            <a:endParaRPr lang="en-US"/>
          </a:p>
        </p:txBody>
      </p:sp>
    </p:spTree>
    <p:extLst>
      <p:ext uri="{BB962C8B-B14F-4D97-AF65-F5344CB8AC3E}">
        <p14:creationId xmlns:p14="http://schemas.microsoft.com/office/powerpoint/2010/main" val="22371313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F8CF8-21D8-0149-B875-EB703CC6456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9DC5C1-5D17-BD42-8AF4-FEFD98A7450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D99460B-A3BC-A046-8BF9-BF7FF981A8B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05DFC2B-804C-214D-892F-F0AC7665F3E7}"/>
              </a:ext>
            </a:extLst>
          </p:cNvPr>
          <p:cNvSpPr>
            <a:spLocks noGrp="1"/>
          </p:cNvSpPr>
          <p:nvPr>
            <p:ph type="dt" sz="half" idx="10"/>
          </p:nvPr>
        </p:nvSpPr>
        <p:spPr/>
        <p:txBody>
          <a:bodyPr/>
          <a:lstStyle/>
          <a:p>
            <a:fld id="{4CB0831B-0294-E845-B588-6E31FF48C7A6}" type="datetimeFigureOut">
              <a:rPr lang="en-US" smtClean="0"/>
              <a:t>2/8/19</a:t>
            </a:fld>
            <a:endParaRPr lang="en-US"/>
          </a:p>
        </p:txBody>
      </p:sp>
      <p:sp>
        <p:nvSpPr>
          <p:cNvPr id="6" name="Footer Placeholder 5">
            <a:extLst>
              <a:ext uri="{FF2B5EF4-FFF2-40B4-BE49-F238E27FC236}">
                <a16:creationId xmlns:a16="http://schemas.microsoft.com/office/drawing/2014/main" id="{D8C92A10-17B0-8443-978D-B20F8D6A4C1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D161C6-6D43-8B44-BE6D-CF4746E66C5F}"/>
              </a:ext>
            </a:extLst>
          </p:cNvPr>
          <p:cNvSpPr>
            <a:spLocks noGrp="1"/>
          </p:cNvSpPr>
          <p:nvPr>
            <p:ph type="sldNum" sz="quarter" idx="12"/>
          </p:nvPr>
        </p:nvSpPr>
        <p:spPr/>
        <p:txBody>
          <a:bodyPr/>
          <a:lstStyle/>
          <a:p>
            <a:fld id="{65529E36-3720-6D47-B435-820B6AC51649}" type="slidenum">
              <a:rPr lang="en-US" smtClean="0"/>
              <a:t>‹#›</a:t>
            </a:fld>
            <a:endParaRPr lang="en-US"/>
          </a:p>
        </p:txBody>
      </p:sp>
    </p:spTree>
    <p:extLst>
      <p:ext uri="{BB962C8B-B14F-4D97-AF65-F5344CB8AC3E}">
        <p14:creationId xmlns:p14="http://schemas.microsoft.com/office/powerpoint/2010/main" val="24530058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6EB7E-5EB1-8841-A4CC-81A712EF6FA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F838AB2-5BDF-1F46-A012-EDB143130DF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A526232-744E-6D4D-8DB1-05D656B0603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7FECFA7-31F9-874F-8261-706E2DC80A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E8CDF4F-80FF-114F-BB61-91985784841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1FFD50D-2773-3640-BB50-B1AD99EFF447}"/>
              </a:ext>
            </a:extLst>
          </p:cNvPr>
          <p:cNvSpPr>
            <a:spLocks noGrp="1"/>
          </p:cNvSpPr>
          <p:nvPr>
            <p:ph type="dt" sz="half" idx="10"/>
          </p:nvPr>
        </p:nvSpPr>
        <p:spPr/>
        <p:txBody>
          <a:bodyPr/>
          <a:lstStyle/>
          <a:p>
            <a:fld id="{4CB0831B-0294-E845-B588-6E31FF48C7A6}" type="datetimeFigureOut">
              <a:rPr lang="en-US" smtClean="0"/>
              <a:t>2/8/19</a:t>
            </a:fld>
            <a:endParaRPr lang="en-US"/>
          </a:p>
        </p:txBody>
      </p:sp>
      <p:sp>
        <p:nvSpPr>
          <p:cNvPr id="8" name="Footer Placeholder 7">
            <a:extLst>
              <a:ext uri="{FF2B5EF4-FFF2-40B4-BE49-F238E27FC236}">
                <a16:creationId xmlns:a16="http://schemas.microsoft.com/office/drawing/2014/main" id="{444DC2A7-0C6A-4E4B-8AC0-E4D45DB444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511D611-F3FD-0B4C-82E5-86DF6D0A56AD}"/>
              </a:ext>
            </a:extLst>
          </p:cNvPr>
          <p:cNvSpPr>
            <a:spLocks noGrp="1"/>
          </p:cNvSpPr>
          <p:nvPr>
            <p:ph type="sldNum" sz="quarter" idx="12"/>
          </p:nvPr>
        </p:nvSpPr>
        <p:spPr/>
        <p:txBody>
          <a:bodyPr/>
          <a:lstStyle/>
          <a:p>
            <a:fld id="{65529E36-3720-6D47-B435-820B6AC51649}" type="slidenum">
              <a:rPr lang="en-US" smtClean="0"/>
              <a:t>‹#›</a:t>
            </a:fld>
            <a:endParaRPr lang="en-US"/>
          </a:p>
        </p:txBody>
      </p:sp>
    </p:spTree>
    <p:extLst>
      <p:ext uri="{BB962C8B-B14F-4D97-AF65-F5344CB8AC3E}">
        <p14:creationId xmlns:p14="http://schemas.microsoft.com/office/powerpoint/2010/main" val="2802321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13FE5-FD90-F048-BE83-28B3CC192A6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8E253B3-CB05-6A43-862F-C7D7DD0AB155}"/>
              </a:ext>
            </a:extLst>
          </p:cNvPr>
          <p:cNvSpPr>
            <a:spLocks noGrp="1"/>
          </p:cNvSpPr>
          <p:nvPr>
            <p:ph type="dt" sz="half" idx="10"/>
          </p:nvPr>
        </p:nvSpPr>
        <p:spPr/>
        <p:txBody>
          <a:bodyPr/>
          <a:lstStyle/>
          <a:p>
            <a:fld id="{4CB0831B-0294-E845-B588-6E31FF48C7A6}" type="datetimeFigureOut">
              <a:rPr lang="en-US" smtClean="0"/>
              <a:t>2/8/19</a:t>
            </a:fld>
            <a:endParaRPr lang="en-US"/>
          </a:p>
        </p:txBody>
      </p:sp>
      <p:sp>
        <p:nvSpPr>
          <p:cNvPr id="4" name="Footer Placeholder 3">
            <a:extLst>
              <a:ext uri="{FF2B5EF4-FFF2-40B4-BE49-F238E27FC236}">
                <a16:creationId xmlns:a16="http://schemas.microsoft.com/office/drawing/2014/main" id="{8B3CBB19-9062-4145-9197-8356E83539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944F9AE-153F-C74C-A445-394013EDF84D}"/>
              </a:ext>
            </a:extLst>
          </p:cNvPr>
          <p:cNvSpPr>
            <a:spLocks noGrp="1"/>
          </p:cNvSpPr>
          <p:nvPr>
            <p:ph type="sldNum" sz="quarter" idx="12"/>
          </p:nvPr>
        </p:nvSpPr>
        <p:spPr/>
        <p:txBody>
          <a:bodyPr/>
          <a:lstStyle/>
          <a:p>
            <a:fld id="{65529E36-3720-6D47-B435-820B6AC51649}" type="slidenum">
              <a:rPr lang="en-US" smtClean="0"/>
              <a:t>‹#›</a:t>
            </a:fld>
            <a:endParaRPr lang="en-US"/>
          </a:p>
        </p:txBody>
      </p:sp>
    </p:spTree>
    <p:extLst>
      <p:ext uri="{BB962C8B-B14F-4D97-AF65-F5344CB8AC3E}">
        <p14:creationId xmlns:p14="http://schemas.microsoft.com/office/powerpoint/2010/main" val="11636116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8DBEF7-4C77-7D48-A35B-79928B11A428}"/>
              </a:ext>
            </a:extLst>
          </p:cNvPr>
          <p:cNvSpPr>
            <a:spLocks noGrp="1"/>
          </p:cNvSpPr>
          <p:nvPr>
            <p:ph type="dt" sz="half" idx="10"/>
          </p:nvPr>
        </p:nvSpPr>
        <p:spPr/>
        <p:txBody>
          <a:bodyPr/>
          <a:lstStyle/>
          <a:p>
            <a:fld id="{4CB0831B-0294-E845-B588-6E31FF48C7A6}" type="datetimeFigureOut">
              <a:rPr lang="en-US" smtClean="0"/>
              <a:t>2/8/19</a:t>
            </a:fld>
            <a:endParaRPr lang="en-US"/>
          </a:p>
        </p:txBody>
      </p:sp>
      <p:sp>
        <p:nvSpPr>
          <p:cNvPr id="3" name="Footer Placeholder 2">
            <a:extLst>
              <a:ext uri="{FF2B5EF4-FFF2-40B4-BE49-F238E27FC236}">
                <a16:creationId xmlns:a16="http://schemas.microsoft.com/office/drawing/2014/main" id="{04F39608-5CEF-1C47-BAB8-E8F5D28AF0C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BF28777-8CA2-4F4C-8A3A-3A6D07C6AA6D}"/>
              </a:ext>
            </a:extLst>
          </p:cNvPr>
          <p:cNvSpPr>
            <a:spLocks noGrp="1"/>
          </p:cNvSpPr>
          <p:nvPr>
            <p:ph type="sldNum" sz="quarter" idx="12"/>
          </p:nvPr>
        </p:nvSpPr>
        <p:spPr/>
        <p:txBody>
          <a:bodyPr/>
          <a:lstStyle/>
          <a:p>
            <a:fld id="{65529E36-3720-6D47-B435-820B6AC51649}" type="slidenum">
              <a:rPr lang="en-US" smtClean="0"/>
              <a:t>‹#›</a:t>
            </a:fld>
            <a:endParaRPr lang="en-US"/>
          </a:p>
        </p:txBody>
      </p:sp>
    </p:spTree>
    <p:extLst>
      <p:ext uri="{BB962C8B-B14F-4D97-AF65-F5344CB8AC3E}">
        <p14:creationId xmlns:p14="http://schemas.microsoft.com/office/powerpoint/2010/main" val="5003925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084589-E114-4342-9947-FC953F9CB0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43C517A-C85D-C44B-802A-4487FFE526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41AC6B3-8A69-6549-854F-9E6B549BB5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2536652-44C7-6B4B-A86D-582A4C5A3741}"/>
              </a:ext>
            </a:extLst>
          </p:cNvPr>
          <p:cNvSpPr>
            <a:spLocks noGrp="1"/>
          </p:cNvSpPr>
          <p:nvPr>
            <p:ph type="dt" sz="half" idx="10"/>
          </p:nvPr>
        </p:nvSpPr>
        <p:spPr/>
        <p:txBody>
          <a:bodyPr/>
          <a:lstStyle/>
          <a:p>
            <a:fld id="{4CB0831B-0294-E845-B588-6E31FF48C7A6}" type="datetimeFigureOut">
              <a:rPr lang="en-US" smtClean="0"/>
              <a:t>2/8/19</a:t>
            </a:fld>
            <a:endParaRPr lang="en-US"/>
          </a:p>
        </p:txBody>
      </p:sp>
      <p:sp>
        <p:nvSpPr>
          <p:cNvPr id="6" name="Footer Placeholder 5">
            <a:extLst>
              <a:ext uri="{FF2B5EF4-FFF2-40B4-BE49-F238E27FC236}">
                <a16:creationId xmlns:a16="http://schemas.microsoft.com/office/drawing/2014/main" id="{501C6890-47F4-4E4A-8854-4C99821C41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426E92-E37C-E14D-A04E-C7A29C2AC9F2}"/>
              </a:ext>
            </a:extLst>
          </p:cNvPr>
          <p:cNvSpPr>
            <a:spLocks noGrp="1"/>
          </p:cNvSpPr>
          <p:nvPr>
            <p:ph type="sldNum" sz="quarter" idx="12"/>
          </p:nvPr>
        </p:nvSpPr>
        <p:spPr/>
        <p:txBody>
          <a:bodyPr/>
          <a:lstStyle/>
          <a:p>
            <a:fld id="{65529E36-3720-6D47-B435-820B6AC51649}" type="slidenum">
              <a:rPr lang="en-US" smtClean="0"/>
              <a:t>‹#›</a:t>
            </a:fld>
            <a:endParaRPr lang="en-US"/>
          </a:p>
        </p:txBody>
      </p:sp>
    </p:spTree>
    <p:extLst>
      <p:ext uri="{BB962C8B-B14F-4D97-AF65-F5344CB8AC3E}">
        <p14:creationId xmlns:p14="http://schemas.microsoft.com/office/powerpoint/2010/main" val="42119136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18563-AEB0-1941-9151-B65D09A743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D6DB38D-5889-1541-9F66-3AE1A2AEA73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97491C-5757-8843-826F-9989F6A1DD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8062368-F0F2-2D4F-BFFE-F180428CBDC7}"/>
              </a:ext>
            </a:extLst>
          </p:cNvPr>
          <p:cNvSpPr>
            <a:spLocks noGrp="1"/>
          </p:cNvSpPr>
          <p:nvPr>
            <p:ph type="dt" sz="half" idx="10"/>
          </p:nvPr>
        </p:nvSpPr>
        <p:spPr/>
        <p:txBody>
          <a:bodyPr/>
          <a:lstStyle/>
          <a:p>
            <a:fld id="{4CB0831B-0294-E845-B588-6E31FF48C7A6}" type="datetimeFigureOut">
              <a:rPr lang="en-US" smtClean="0"/>
              <a:t>2/8/19</a:t>
            </a:fld>
            <a:endParaRPr lang="en-US"/>
          </a:p>
        </p:txBody>
      </p:sp>
      <p:sp>
        <p:nvSpPr>
          <p:cNvPr id="6" name="Footer Placeholder 5">
            <a:extLst>
              <a:ext uri="{FF2B5EF4-FFF2-40B4-BE49-F238E27FC236}">
                <a16:creationId xmlns:a16="http://schemas.microsoft.com/office/drawing/2014/main" id="{54320A16-3079-3A4E-8134-E622BF31AD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C89A47-7929-B34C-ADF3-FAD72728DAFF}"/>
              </a:ext>
            </a:extLst>
          </p:cNvPr>
          <p:cNvSpPr>
            <a:spLocks noGrp="1"/>
          </p:cNvSpPr>
          <p:nvPr>
            <p:ph type="sldNum" sz="quarter" idx="12"/>
          </p:nvPr>
        </p:nvSpPr>
        <p:spPr/>
        <p:txBody>
          <a:bodyPr/>
          <a:lstStyle/>
          <a:p>
            <a:fld id="{65529E36-3720-6D47-B435-820B6AC51649}" type="slidenum">
              <a:rPr lang="en-US" smtClean="0"/>
              <a:t>‹#›</a:t>
            </a:fld>
            <a:endParaRPr lang="en-US"/>
          </a:p>
        </p:txBody>
      </p:sp>
    </p:spTree>
    <p:extLst>
      <p:ext uri="{BB962C8B-B14F-4D97-AF65-F5344CB8AC3E}">
        <p14:creationId xmlns:p14="http://schemas.microsoft.com/office/powerpoint/2010/main" val="4748584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812B94B-6B17-8749-B420-6D07A72D9BF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DE5785F-7F5A-344F-8A6B-537A26E08E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71068E-793E-AD47-9AFA-B7581A2A72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CB0831B-0294-E845-B588-6E31FF48C7A6}" type="datetimeFigureOut">
              <a:rPr lang="en-US" smtClean="0"/>
              <a:t>2/8/19</a:t>
            </a:fld>
            <a:endParaRPr lang="en-US"/>
          </a:p>
        </p:txBody>
      </p:sp>
      <p:sp>
        <p:nvSpPr>
          <p:cNvPr id="5" name="Footer Placeholder 4">
            <a:extLst>
              <a:ext uri="{FF2B5EF4-FFF2-40B4-BE49-F238E27FC236}">
                <a16:creationId xmlns:a16="http://schemas.microsoft.com/office/drawing/2014/main" id="{0348B967-9E6D-C74B-9004-2953F378EFF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B0D03EF-8B89-294A-9A6C-1EF5E1BC922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529E36-3720-6D47-B435-820B6AC51649}" type="slidenum">
              <a:rPr lang="en-US" smtClean="0"/>
              <a:t>‹#›</a:t>
            </a:fld>
            <a:endParaRPr lang="en-US"/>
          </a:p>
        </p:txBody>
      </p:sp>
    </p:spTree>
    <p:extLst>
      <p:ext uri="{BB962C8B-B14F-4D97-AF65-F5344CB8AC3E}">
        <p14:creationId xmlns:p14="http://schemas.microsoft.com/office/powerpoint/2010/main" val="11764552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3" r:id="rId14"/>
    <p:sldLayoutId id="2147483664" r:id="rId15"/>
    <p:sldLayoutId id="2147483665" r:id="rId16"/>
    <p:sldLayoutId id="2147483666" r:id="rId17"/>
    <p:sldLayoutId id="2147483667" r:id="rId18"/>
    <p:sldLayoutId id="2147483668"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14.xml"/><Relationship Id="rId4" Type="http://schemas.openxmlformats.org/officeDocument/2006/relationships/image" Target="../media/image1.emf"/></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hyperlink" Target="https://developer.android.com/reference/android/app/Activity.html" TargetMode="External"/><Relationship Id="rId2" Type="http://schemas.openxmlformats.org/officeDocument/2006/relationships/image" Target="../media/image7.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079BCC3C-9AD0-AB44-9DA1-5C6ADFE31F9C}"/>
              </a:ext>
            </a:extLst>
          </p:cNvPr>
          <p:cNvSpPr/>
          <p:nvPr/>
        </p:nvSpPr>
        <p:spPr>
          <a:xfrm>
            <a:off x="0" y="0"/>
            <a:ext cx="12192000" cy="6858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F8FB6C46-D492-F54E-B94B-5F27AB532163}"/>
              </a:ext>
            </a:extLst>
          </p:cNvPr>
          <p:cNvSpPr/>
          <p:nvPr/>
        </p:nvSpPr>
        <p:spPr>
          <a:xfrm>
            <a:off x="0" y="0"/>
            <a:ext cx="12192000" cy="6858000"/>
          </a:xfrm>
          <a:prstGeom prst="rect">
            <a:avLst/>
          </a:prstGeom>
          <a:solidFill>
            <a:schemeClr val="bg1">
              <a:lumMod val="5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05655C04-358E-4644-9220-47C98CC932F3}"/>
              </a:ext>
            </a:extLst>
          </p:cNvPr>
          <p:cNvSpPr txBox="1"/>
          <p:nvPr/>
        </p:nvSpPr>
        <p:spPr>
          <a:xfrm>
            <a:off x="0" y="5316051"/>
            <a:ext cx="8307081" cy="769441"/>
          </a:xfrm>
          <a:prstGeom prst="rect">
            <a:avLst/>
          </a:prstGeom>
          <a:noFill/>
        </p:spPr>
        <p:txBody>
          <a:bodyPr wrap="none" rtlCol="0">
            <a:spAutoFit/>
          </a:bodyPr>
          <a:lstStyle/>
          <a:p>
            <a:pPr algn="ctr"/>
            <a:r>
              <a:rPr lang="en-US" sz="4400" b="1" dirty="0">
                <a:solidFill>
                  <a:schemeClr val="bg1"/>
                </a:solidFill>
                <a:latin typeface="Poppins SemiBold" pitchFamily="2" charset="77"/>
                <a:cs typeface="Poppins SemiBold" pitchFamily="2" charset="77"/>
              </a:rPr>
              <a:t>PEMROGRAMAN MOBILE 2019</a:t>
            </a:r>
          </a:p>
        </p:txBody>
      </p:sp>
      <p:sp>
        <p:nvSpPr>
          <p:cNvPr id="16" name="TextBox 15">
            <a:extLst>
              <a:ext uri="{FF2B5EF4-FFF2-40B4-BE49-F238E27FC236}">
                <a16:creationId xmlns:a16="http://schemas.microsoft.com/office/drawing/2014/main" id="{49860274-21F5-BA4F-A701-3D55BF49CF8E}"/>
              </a:ext>
            </a:extLst>
          </p:cNvPr>
          <p:cNvSpPr txBox="1"/>
          <p:nvPr/>
        </p:nvSpPr>
        <p:spPr>
          <a:xfrm>
            <a:off x="111561" y="6010080"/>
            <a:ext cx="3926075" cy="461665"/>
          </a:xfrm>
          <a:prstGeom prst="rect">
            <a:avLst/>
          </a:prstGeom>
          <a:noFill/>
        </p:spPr>
        <p:txBody>
          <a:bodyPr wrap="none" rtlCol="0">
            <a:spAutoFit/>
          </a:bodyPr>
          <a:lstStyle/>
          <a:p>
            <a:pPr algn="ctr"/>
            <a:r>
              <a:rPr lang="en-US" sz="2400" dirty="0" err="1">
                <a:solidFill>
                  <a:schemeClr val="bg1"/>
                </a:solidFill>
                <a:latin typeface="Poppins" pitchFamily="2" charset="77"/>
                <a:cs typeface="Poppins" pitchFamily="2" charset="77"/>
              </a:rPr>
              <a:t>Politeknik</a:t>
            </a:r>
            <a:r>
              <a:rPr lang="en-US" sz="2400" dirty="0">
                <a:solidFill>
                  <a:schemeClr val="bg1"/>
                </a:solidFill>
                <a:latin typeface="Poppins" pitchFamily="2" charset="77"/>
                <a:cs typeface="Poppins" pitchFamily="2" charset="77"/>
              </a:rPr>
              <a:t> </a:t>
            </a:r>
            <a:r>
              <a:rPr lang="en-US" sz="2400" dirty="0" err="1">
                <a:solidFill>
                  <a:schemeClr val="bg1"/>
                </a:solidFill>
                <a:latin typeface="Poppins" pitchFamily="2" charset="77"/>
                <a:cs typeface="Poppins" pitchFamily="2" charset="77"/>
              </a:rPr>
              <a:t>Negeri</a:t>
            </a:r>
            <a:r>
              <a:rPr lang="en-US" sz="2400" dirty="0">
                <a:solidFill>
                  <a:schemeClr val="bg1"/>
                </a:solidFill>
                <a:latin typeface="Poppins" pitchFamily="2" charset="77"/>
                <a:cs typeface="Poppins" pitchFamily="2" charset="77"/>
              </a:rPr>
              <a:t> Malang</a:t>
            </a:r>
          </a:p>
        </p:txBody>
      </p:sp>
    </p:spTree>
    <p:extLst>
      <p:ext uri="{BB962C8B-B14F-4D97-AF65-F5344CB8AC3E}">
        <p14:creationId xmlns:p14="http://schemas.microsoft.com/office/powerpoint/2010/main" val="22138863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10CFDFDD-84C5-E646-A87D-AB44158F45B0}"/>
              </a:ext>
            </a:extLst>
          </p:cNvPr>
          <p:cNvPicPr>
            <a:picLocks noGrp="1" noChangeAspect="1"/>
          </p:cNvPicPr>
          <p:nvPr>
            <p:ph type="pic" sz="quarter" idx="10"/>
          </p:nvPr>
        </p:nvPicPr>
        <p:blipFill>
          <a:blip r:embed="rId2"/>
          <a:stretch>
            <a:fillRect/>
          </a:stretch>
        </p:blipFill>
        <p:spPr>
          <a:xfrm>
            <a:off x="-463815" y="-352928"/>
            <a:ext cx="13153120" cy="8711807"/>
          </a:xfrm>
        </p:spPr>
      </p:pic>
      <p:sp>
        <p:nvSpPr>
          <p:cNvPr id="7" name="Прямоугольник 6"/>
          <p:cNvSpPr/>
          <p:nvPr/>
        </p:nvSpPr>
        <p:spPr>
          <a:xfrm>
            <a:off x="0" y="0"/>
            <a:ext cx="12192000" cy="6857999"/>
          </a:xfrm>
          <a:prstGeom prst="rect">
            <a:avLst/>
          </a:prstGeom>
          <a:gradFill>
            <a:gsLst>
              <a:gs pos="0">
                <a:srgbClr val="3A88CA">
                  <a:alpha val="73000"/>
                </a:srgbClr>
              </a:gs>
              <a:gs pos="100000">
                <a:srgbClr val="9E77B8">
                  <a:alpha val="78000"/>
                </a:srgb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9" name="Заголовок 1"/>
          <p:cNvSpPr txBox="1">
            <a:spLocks/>
          </p:cNvSpPr>
          <p:nvPr/>
        </p:nvSpPr>
        <p:spPr>
          <a:xfrm>
            <a:off x="3432089" y="3259228"/>
            <a:ext cx="5759319" cy="657146"/>
          </a:xfrm>
          <a:prstGeom prst="rect">
            <a:avLst/>
          </a:prstGeom>
        </p:spPr>
        <p:txBody>
          <a:bodyPr>
            <a:normAutofit fontScale="6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800" spc="100" dirty="0">
                <a:solidFill>
                  <a:schemeClr val="bg1"/>
                </a:solidFill>
                <a:latin typeface="Poppins SemiBold" panose="02000000000000000000" pitchFamily="2" charset="0"/>
                <a:ea typeface="Lato" panose="020F0502020204030203" pitchFamily="34" charset="0"/>
                <a:cs typeface="Poppins SemiBold" panose="02000000000000000000" pitchFamily="2" charset="0"/>
              </a:rPr>
              <a:t>Android Activity Lifecycle ?</a:t>
            </a:r>
            <a:endParaRPr lang="en-US" sz="4800" b="1" spc="100" dirty="0">
              <a:solidFill>
                <a:schemeClr val="bg1"/>
              </a:solidFill>
              <a:latin typeface="Poppins SemiBold" panose="02000000000000000000" pitchFamily="2" charset="0"/>
              <a:ea typeface="Lato" panose="020F0502020204030203" pitchFamily="34" charset="0"/>
              <a:cs typeface="Poppins SemiBold" panose="02000000000000000000" pitchFamily="2" charset="0"/>
            </a:endParaRPr>
          </a:p>
        </p:txBody>
      </p:sp>
      <p:sp>
        <p:nvSpPr>
          <p:cNvPr id="10" name="Подзаголовок 2"/>
          <p:cNvSpPr txBox="1">
            <a:spLocks/>
          </p:cNvSpPr>
          <p:nvPr/>
        </p:nvSpPr>
        <p:spPr>
          <a:xfrm>
            <a:off x="4333999" y="2941626"/>
            <a:ext cx="3955498" cy="3751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1800"/>
              </a:lnSpc>
              <a:spcBef>
                <a:spcPts val="1200"/>
              </a:spcBef>
              <a:buNone/>
            </a:pPr>
            <a:r>
              <a:rPr lang="en-US" sz="1200" i="1" dirty="0">
                <a:solidFill>
                  <a:schemeClr val="bg1"/>
                </a:solidFill>
                <a:latin typeface="Poppins SemiBold" panose="02000000000000000000" pitchFamily="2" charset="0"/>
                <a:ea typeface="Linux Libertine" panose="02000503000000000000" pitchFamily="2" charset="0"/>
                <a:cs typeface="Poppins SemiBold" panose="02000000000000000000" pitchFamily="2" charset="0"/>
              </a:rPr>
              <a:t>#</a:t>
            </a:r>
            <a:r>
              <a:rPr lang="en-US" sz="1200" i="1" dirty="0" err="1">
                <a:solidFill>
                  <a:schemeClr val="bg1"/>
                </a:solidFill>
                <a:latin typeface="Poppins SemiBold" panose="02000000000000000000" pitchFamily="2" charset="0"/>
                <a:ea typeface="Linux Libertine" panose="02000503000000000000" pitchFamily="2" charset="0"/>
                <a:cs typeface="Poppins SemiBold" panose="02000000000000000000" pitchFamily="2" charset="0"/>
              </a:rPr>
              <a:t>NgodingItuMudah</a:t>
            </a:r>
            <a:endParaRPr lang="ru-RU" sz="1600" i="1" dirty="0">
              <a:solidFill>
                <a:schemeClr val="bg1"/>
              </a:solidFill>
              <a:latin typeface="Linux Libertine" panose="02000503000000000000" pitchFamily="2" charset="0"/>
              <a:ea typeface="Linux Libertine" panose="02000503000000000000" pitchFamily="2" charset="0"/>
              <a:cs typeface="Linux Libertine" panose="02000503000000000000" pitchFamily="2" charset="0"/>
            </a:endParaRPr>
          </a:p>
        </p:txBody>
      </p:sp>
    </p:spTree>
    <p:extLst>
      <p:ext uri="{BB962C8B-B14F-4D97-AF65-F5344CB8AC3E}">
        <p14:creationId xmlns:p14="http://schemas.microsoft.com/office/powerpoint/2010/main" val="33265875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Заголовок 1"/>
          <p:cNvSpPr txBox="1">
            <a:spLocks/>
          </p:cNvSpPr>
          <p:nvPr/>
        </p:nvSpPr>
        <p:spPr>
          <a:xfrm>
            <a:off x="2032604" y="483966"/>
            <a:ext cx="8126791" cy="7334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spc="100" dirty="0">
                <a:latin typeface="Poppins SemiBold" panose="02000000000000000000" pitchFamily="2" charset="0"/>
                <a:ea typeface="Karla" pitchFamily="2" charset="0"/>
                <a:cs typeface="Poppins SemiBold" panose="02000000000000000000" pitchFamily="2" charset="0"/>
              </a:rPr>
              <a:t>Android Activity Lifecycle</a:t>
            </a:r>
            <a:endParaRPr lang="ru-RU" dirty="0">
              <a:ea typeface="Karla" pitchFamily="2" charset="0"/>
              <a:cs typeface="Poppins SemiBold" panose="02000000000000000000" pitchFamily="2" charset="0"/>
            </a:endParaRPr>
          </a:p>
        </p:txBody>
      </p:sp>
      <p:sp>
        <p:nvSpPr>
          <p:cNvPr id="18" name="Подзаголовок 2"/>
          <p:cNvSpPr txBox="1">
            <a:spLocks/>
          </p:cNvSpPr>
          <p:nvPr/>
        </p:nvSpPr>
        <p:spPr>
          <a:xfrm>
            <a:off x="3392904" y="2545278"/>
            <a:ext cx="5406189" cy="18277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1800"/>
              </a:lnSpc>
              <a:spcBef>
                <a:spcPts val="1200"/>
              </a:spcBef>
              <a:buFont typeface="Arial" panose="020B0604020202020204" pitchFamily="34" charset="0"/>
              <a:buNone/>
            </a:pP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Etiam vitae dui congue, semper quam vitae, luctus ligula. Sed posuere nunc in leo commod else cuprum. </a:t>
            </a:r>
            <a:r>
              <a:rPr lang="en-US" sz="1100" dirty="0">
                <a:solidFill>
                  <a:schemeClr val="bg1">
                    <a:lumMod val="65000"/>
                  </a:schemeClr>
                </a:solidFill>
                <a:latin typeface="Poppins" panose="02000000000000000000" pitchFamily="2" charset="0"/>
                <a:cs typeface="Poppins" panose="02000000000000000000" pitchFamily="2" charset="0"/>
              </a:rPr>
              <a:t>Praesent sed neque quis mauris luctus commodo. Morbi vitae dui. Ut et pulvinar odio. </a:t>
            </a:r>
            <a:endParaRPr lang="en-US" sz="1100" dirty="0">
              <a:solidFill>
                <a:schemeClr val="bg1">
                  <a:lumMod val="65000"/>
                </a:schemeClr>
              </a:solidFill>
              <a:latin typeface="Poppins SemiBold" panose="02000000000000000000" pitchFamily="2" charset="0"/>
              <a:ea typeface="Karla" pitchFamily="2" charset="0"/>
              <a:cs typeface="Poppins SemiBold" panose="02000000000000000000" pitchFamily="2" charset="0"/>
            </a:endParaRPr>
          </a:p>
        </p:txBody>
      </p:sp>
    </p:spTree>
    <p:extLst>
      <p:ext uri="{BB962C8B-B14F-4D97-AF65-F5344CB8AC3E}">
        <p14:creationId xmlns:p14="http://schemas.microsoft.com/office/powerpoint/2010/main" val="16757564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10CFDFDD-84C5-E646-A87D-AB44158F45B0}"/>
              </a:ext>
            </a:extLst>
          </p:cNvPr>
          <p:cNvPicPr>
            <a:picLocks noGrp="1" noChangeAspect="1"/>
          </p:cNvPicPr>
          <p:nvPr>
            <p:ph type="pic" sz="quarter" idx="10"/>
          </p:nvPr>
        </p:nvPicPr>
        <p:blipFill>
          <a:blip r:embed="rId2"/>
          <a:stretch>
            <a:fillRect/>
          </a:stretch>
        </p:blipFill>
        <p:spPr>
          <a:xfrm>
            <a:off x="-222171" y="-192507"/>
            <a:ext cx="12622717" cy="8414262"/>
          </a:xfrm>
        </p:spPr>
      </p:pic>
      <p:sp>
        <p:nvSpPr>
          <p:cNvPr id="7" name="Прямоугольник 6"/>
          <p:cNvSpPr/>
          <p:nvPr/>
        </p:nvSpPr>
        <p:spPr>
          <a:xfrm>
            <a:off x="0" y="0"/>
            <a:ext cx="12192000" cy="6857999"/>
          </a:xfrm>
          <a:prstGeom prst="rect">
            <a:avLst/>
          </a:prstGeom>
          <a:gradFill>
            <a:gsLst>
              <a:gs pos="0">
                <a:srgbClr val="3A88CA">
                  <a:alpha val="73000"/>
                </a:srgbClr>
              </a:gs>
              <a:gs pos="100000">
                <a:srgbClr val="9E77B8">
                  <a:alpha val="78000"/>
                </a:srgb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9" name="Заголовок 1"/>
          <p:cNvSpPr txBox="1">
            <a:spLocks/>
          </p:cNvSpPr>
          <p:nvPr/>
        </p:nvSpPr>
        <p:spPr>
          <a:xfrm>
            <a:off x="3432089" y="3259228"/>
            <a:ext cx="5759319" cy="657146"/>
          </a:xfrm>
          <a:prstGeom prst="rect">
            <a:avLst/>
          </a:prstGeom>
        </p:spPr>
        <p:txBody>
          <a:bodyPr>
            <a:normAutofit fontScale="9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800" b="1" spc="100" dirty="0">
                <a:solidFill>
                  <a:schemeClr val="bg1"/>
                </a:solidFill>
                <a:latin typeface="Poppins SemiBold" panose="02000000000000000000" pitchFamily="2" charset="0"/>
                <a:ea typeface="Lato" panose="020F0502020204030203" pitchFamily="34" charset="0"/>
                <a:cs typeface="Poppins SemiBold" panose="02000000000000000000" pitchFamily="2" charset="0"/>
              </a:rPr>
              <a:t>Linear Layout</a:t>
            </a:r>
          </a:p>
        </p:txBody>
      </p:sp>
      <p:sp>
        <p:nvSpPr>
          <p:cNvPr id="10" name="Подзаголовок 2"/>
          <p:cNvSpPr txBox="1">
            <a:spLocks/>
          </p:cNvSpPr>
          <p:nvPr/>
        </p:nvSpPr>
        <p:spPr>
          <a:xfrm>
            <a:off x="4333999" y="2941626"/>
            <a:ext cx="3955498" cy="3751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1800"/>
              </a:lnSpc>
              <a:spcBef>
                <a:spcPts val="1200"/>
              </a:spcBef>
              <a:buNone/>
            </a:pPr>
            <a:r>
              <a:rPr lang="en-US" sz="1200" i="1" dirty="0">
                <a:solidFill>
                  <a:schemeClr val="bg1"/>
                </a:solidFill>
                <a:latin typeface="Poppins SemiBold" panose="02000000000000000000" pitchFamily="2" charset="0"/>
                <a:ea typeface="Linux Libertine" panose="02000503000000000000" pitchFamily="2" charset="0"/>
                <a:cs typeface="Poppins SemiBold" panose="02000000000000000000" pitchFamily="2" charset="0"/>
              </a:rPr>
              <a:t>#</a:t>
            </a:r>
            <a:r>
              <a:rPr lang="en-US" sz="1200" i="1" dirty="0" err="1">
                <a:solidFill>
                  <a:schemeClr val="bg1"/>
                </a:solidFill>
                <a:latin typeface="Poppins SemiBold" panose="02000000000000000000" pitchFamily="2" charset="0"/>
                <a:ea typeface="Linux Libertine" panose="02000503000000000000" pitchFamily="2" charset="0"/>
                <a:cs typeface="Poppins SemiBold" panose="02000000000000000000" pitchFamily="2" charset="0"/>
              </a:rPr>
              <a:t>NgodingItuMudah</a:t>
            </a:r>
            <a:endParaRPr lang="ru-RU" sz="1600" i="1" dirty="0">
              <a:solidFill>
                <a:schemeClr val="bg1"/>
              </a:solidFill>
              <a:latin typeface="Linux Libertine" panose="02000503000000000000" pitchFamily="2" charset="0"/>
              <a:ea typeface="Linux Libertine" panose="02000503000000000000" pitchFamily="2" charset="0"/>
              <a:cs typeface="Linux Libertine" panose="02000503000000000000" pitchFamily="2" charset="0"/>
            </a:endParaRPr>
          </a:p>
        </p:txBody>
      </p:sp>
    </p:spTree>
    <p:extLst>
      <p:ext uri="{BB962C8B-B14F-4D97-AF65-F5344CB8AC3E}">
        <p14:creationId xmlns:p14="http://schemas.microsoft.com/office/powerpoint/2010/main" val="14080280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Заголовок 1"/>
          <p:cNvSpPr txBox="1">
            <a:spLocks/>
          </p:cNvSpPr>
          <p:nvPr/>
        </p:nvSpPr>
        <p:spPr>
          <a:xfrm>
            <a:off x="2032604" y="483966"/>
            <a:ext cx="8126791" cy="7334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spc="100" dirty="0">
                <a:latin typeface="Poppins SemiBold" panose="02000000000000000000" pitchFamily="2" charset="0"/>
                <a:ea typeface="Karla" pitchFamily="2" charset="0"/>
                <a:cs typeface="Poppins SemiBold" panose="02000000000000000000" pitchFamily="2" charset="0"/>
              </a:rPr>
              <a:t>Linear Layout</a:t>
            </a:r>
            <a:endParaRPr lang="ru-RU" dirty="0">
              <a:ea typeface="Karla" pitchFamily="2" charset="0"/>
              <a:cs typeface="Poppins SemiBold" panose="02000000000000000000" pitchFamily="2" charset="0"/>
            </a:endParaRPr>
          </a:p>
        </p:txBody>
      </p:sp>
      <p:sp>
        <p:nvSpPr>
          <p:cNvPr id="18" name="Подзаголовок 2"/>
          <p:cNvSpPr txBox="1">
            <a:spLocks/>
          </p:cNvSpPr>
          <p:nvPr/>
        </p:nvSpPr>
        <p:spPr>
          <a:xfrm>
            <a:off x="3392904" y="2545278"/>
            <a:ext cx="5406189" cy="18277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1800"/>
              </a:lnSpc>
              <a:spcBef>
                <a:spcPts val="1200"/>
              </a:spcBef>
              <a:buFont typeface="Arial" panose="020B0604020202020204" pitchFamily="34" charset="0"/>
              <a:buNone/>
            </a:pP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Etiam vitae dui congue, semper quam vitae, luctus ligula. Sed posuere nunc in leo commod else cuprum. </a:t>
            </a:r>
            <a:r>
              <a:rPr lang="en-US" sz="1100" dirty="0">
                <a:solidFill>
                  <a:schemeClr val="bg1">
                    <a:lumMod val="65000"/>
                  </a:schemeClr>
                </a:solidFill>
                <a:latin typeface="Poppins" panose="02000000000000000000" pitchFamily="2" charset="0"/>
                <a:cs typeface="Poppins" panose="02000000000000000000" pitchFamily="2" charset="0"/>
              </a:rPr>
              <a:t>Praesent sed neque quis mauris luctus commodo. Morbi vitae dui. Ut et pulvinar odio. </a:t>
            </a:r>
            <a:endParaRPr lang="en-US" sz="1100" dirty="0">
              <a:solidFill>
                <a:schemeClr val="bg1">
                  <a:lumMod val="65000"/>
                </a:schemeClr>
              </a:solidFill>
              <a:latin typeface="Poppins SemiBold" panose="02000000000000000000" pitchFamily="2" charset="0"/>
              <a:ea typeface="Karla" pitchFamily="2" charset="0"/>
              <a:cs typeface="Poppins SemiBold" panose="02000000000000000000" pitchFamily="2" charset="0"/>
            </a:endParaRPr>
          </a:p>
        </p:txBody>
      </p:sp>
    </p:spTree>
    <p:extLst>
      <p:ext uri="{BB962C8B-B14F-4D97-AF65-F5344CB8AC3E}">
        <p14:creationId xmlns:p14="http://schemas.microsoft.com/office/powerpoint/2010/main" val="21716594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Прямоугольник 34"/>
          <p:cNvSpPr/>
          <p:nvPr/>
        </p:nvSpPr>
        <p:spPr>
          <a:xfrm>
            <a:off x="6136104" y="0"/>
            <a:ext cx="6055895" cy="6858000"/>
          </a:xfrm>
          <a:prstGeom prst="rect">
            <a:avLst/>
          </a:prstGeom>
          <a:solidFill>
            <a:schemeClr val="bg1">
              <a:lumMod val="9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ru-RU" dirty="0"/>
          </a:p>
        </p:txBody>
      </p:sp>
      <p:pic>
        <p:nvPicPr>
          <p:cNvPr id="4" name="Рисунок 3"/>
          <p:cNvPicPr>
            <a:picLocks noChangeAspect="1"/>
          </p:cNvPicPr>
          <p:nvPr/>
        </p:nvPicPr>
        <p:blipFill>
          <a:blip r:embed="rId2"/>
          <a:stretch>
            <a:fillRect/>
          </a:stretch>
        </p:blipFill>
        <p:spPr>
          <a:xfrm>
            <a:off x="4911926" y="1045697"/>
            <a:ext cx="2368148" cy="4943510"/>
          </a:xfrm>
          <a:prstGeom prst="rect">
            <a:avLst/>
          </a:prstGeom>
        </p:spPr>
      </p:pic>
      <p:sp>
        <p:nvSpPr>
          <p:cNvPr id="20" name="Заголовок 1"/>
          <p:cNvSpPr txBox="1">
            <a:spLocks/>
          </p:cNvSpPr>
          <p:nvPr/>
        </p:nvSpPr>
        <p:spPr>
          <a:xfrm>
            <a:off x="556888" y="1405290"/>
            <a:ext cx="4881562" cy="2847748"/>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spc="100" dirty="0">
                <a:solidFill>
                  <a:schemeClr val="bg2">
                    <a:lumMod val="25000"/>
                  </a:schemeClr>
                </a:solidFill>
                <a:latin typeface="Poppins SemiBold" panose="02000000000000000000" pitchFamily="2" charset="0"/>
                <a:ea typeface="Lato" panose="020F0502020204030203" pitchFamily="34" charset="0"/>
                <a:cs typeface="Poppins SemiBold" panose="02000000000000000000" pitchFamily="2" charset="0"/>
              </a:rPr>
              <a:t>BLACK </a:t>
            </a:r>
            <a:br>
              <a:rPr lang="en-US" sz="4800" b="1" spc="100" dirty="0">
                <a:solidFill>
                  <a:schemeClr val="bg2">
                    <a:lumMod val="25000"/>
                  </a:schemeClr>
                </a:solidFill>
                <a:latin typeface="Poppins SemiBold" panose="02000000000000000000" pitchFamily="2" charset="0"/>
                <a:ea typeface="Lato" panose="020F0502020204030203" pitchFamily="34" charset="0"/>
                <a:cs typeface="Poppins SemiBold" panose="02000000000000000000" pitchFamily="2" charset="0"/>
              </a:rPr>
            </a:br>
            <a:r>
              <a:rPr lang="en-US" sz="4800" b="1" spc="100" dirty="0">
                <a:solidFill>
                  <a:schemeClr val="bg2">
                    <a:lumMod val="25000"/>
                  </a:schemeClr>
                </a:solidFill>
                <a:latin typeface="Poppins SemiBold" panose="02000000000000000000" pitchFamily="2" charset="0"/>
                <a:ea typeface="Lato" panose="020F0502020204030203" pitchFamily="34" charset="0"/>
                <a:cs typeface="Poppins SemiBold" panose="02000000000000000000" pitchFamily="2" charset="0"/>
              </a:rPr>
              <a:t>PHONE</a:t>
            </a:r>
          </a:p>
          <a:p>
            <a:r>
              <a:rPr lang="en-US" sz="4800" spc="100" dirty="0">
                <a:solidFill>
                  <a:schemeClr val="bg2">
                    <a:lumMod val="25000"/>
                  </a:schemeClr>
                </a:solidFill>
                <a:latin typeface="Poppins SemiBold" panose="02000000000000000000" pitchFamily="2" charset="0"/>
                <a:ea typeface="Lato" panose="020F0502020204030203" pitchFamily="34" charset="0"/>
                <a:cs typeface="Poppins SemiBold" panose="02000000000000000000" pitchFamily="2" charset="0"/>
              </a:rPr>
              <a:t>SLIDE</a:t>
            </a:r>
          </a:p>
        </p:txBody>
      </p:sp>
      <p:sp>
        <p:nvSpPr>
          <p:cNvPr id="21" name="Подзаголовок 2"/>
          <p:cNvSpPr txBox="1">
            <a:spLocks/>
          </p:cNvSpPr>
          <p:nvPr/>
        </p:nvSpPr>
        <p:spPr>
          <a:xfrm>
            <a:off x="556888" y="4511848"/>
            <a:ext cx="3955498" cy="1616887"/>
          </a:xfrm>
          <a:prstGeom prst="rect">
            <a:avLst/>
          </a:prstGeom>
        </p:spPr>
        <p:txBody>
          <a:bodyPr vert="horz" lIns="91440" tIns="45720" rIns="91440" bIns="45720" numCol="2" spcCol="14400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800"/>
              </a:lnSpc>
              <a:spcBef>
                <a:spcPts val="1200"/>
              </a:spcBef>
              <a:buNone/>
            </a:pP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Etiam vitae dui congue, semper quam vitae, luctus ligula. Sed posuere nunc in leo commod else cuprum. Mauris congue euismod mi, id vestibulum quam euismod vulputate. Fusce posuere facilisis neque, at varius metus blandit quis. Praesent mollis, lectus id cursus rhoncus.</a:t>
            </a:r>
          </a:p>
        </p:txBody>
      </p:sp>
      <p:sp>
        <p:nvSpPr>
          <p:cNvPr id="22" name="Подзаголовок 2"/>
          <p:cNvSpPr txBox="1">
            <a:spLocks/>
          </p:cNvSpPr>
          <p:nvPr/>
        </p:nvSpPr>
        <p:spPr>
          <a:xfrm>
            <a:off x="556888" y="1087688"/>
            <a:ext cx="3955498" cy="3751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800"/>
              </a:lnSpc>
              <a:spcBef>
                <a:spcPts val="1200"/>
              </a:spcBef>
              <a:buNone/>
            </a:pPr>
            <a:r>
              <a:rPr lang="en-US" sz="1200" i="1" dirty="0">
                <a:solidFill>
                  <a:schemeClr val="bg1">
                    <a:lumMod val="75000"/>
                  </a:schemeClr>
                </a:solidFill>
                <a:latin typeface="Poppins SemiBold" panose="02000000000000000000" pitchFamily="2" charset="0"/>
                <a:ea typeface="Linux Libertine" panose="02000503000000000000" pitchFamily="2" charset="0"/>
                <a:cs typeface="Poppins SemiBold" panose="02000000000000000000" pitchFamily="2" charset="0"/>
              </a:rPr>
              <a:t>#</a:t>
            </a:r>
            <a:r>
              <a:rPr lang="en-US" sz="2000" i="1" dirty="0">
                <a:solidFill>
                  <a:schemeClr val="bg1">
                    <a:lumMod val="75000"/>
                  </a:schemeClr>
                </a:solidFill>
                <a:latin typeface="FontAwesome" pitchFamily="2" charset="0"/>
                <a:ea typeface="Linux Libertine" panose="02000503000000000000" pitchFamily="2" charset="0"/>
                <a:cs typeface="Linux Libertine" panose="02000503000000000000" pitchFamily="2" charset="0"/>
              </a:rPr>
              <a:t> </a:t>
            </a:r>
            <a:r>
              <a:rPr lang="en-US" sz="1600" i="1" dirty="0">
                <a:solidFill>
                  <a:schemeClr val="bg1">
                    <a:lumMod val="75000"/>
                  </a:schemeClr>
                </a:solidFill>
                <a:latin typeface="Adobe Caslon Pro" panose="0205050205050A020403" pitchFamily="18" charset="0"/>
                <a:ea typeface="Linux Libertine" panose="02000503000000000000" pitchFamily="2" charset="0"/>
                <a:cs typeface="Linux Libertine" panose="02000503000000000000" pitchFamily="2" charset="0"/>
              </a:rPr>
              <a:t>Mockup Section</a:t>
            </a:r>
            <a:endParaRPr lang="ru-RU" sz="1600" i="1" dirty="0">
              <a:solidFill>
                <a:schemeClr val="bg1">
                  <a:lumMod val="75000"/>
                </a:schemeClr>
              </a:solidFill>
              <a:latin typeface="Linux Libertine" panose="02000503000000000000" pitchFamily="2" charset="0"/>
              <a:ea typeface="Linux Libertine" panose="02000503000000000000" pitchFamily="2" charset="0"/>
              <a:cs typeface="Linux Libertine" panose="02000503000000000000" pitchFamily="2" charset="0"/>
            </a:endParaRPr>
          </a:p>
        </p:txBody>
      </p:sp>
      <p:grpSp>
        <p:nvGrpSpPr>
          <p:cNvPr id="2" name="Группа 1"/>
          <p:cNvGrpSpPr/>
          <p:nvPr/>
        </p:nvGrpSpPr>
        <p:grpSpPr>
          <a:xfrm>
            <a:off x="7733541" y="1166659"/>
            <a:ext cx="865839" cy="872801"/>
            <a:chOff x="7733541" y="1166659"/>
            <a:chExt cx="865839" cy="872801"/>
          </a:xfrm>
        </p:grpSpPr>
        <p:sp>
          <p:nvSpPr>
            <p:cNvPr id="39" name="Овал 38"/>
            <p:cNvSpPr/>
            <p:nvPr/>
          </p:nvSpPr>
          <p:spPr>
            <a:xfrm>
              <a:off x="7733541" y="1166659"/>
              <a:ext cx="865839" cy="865839"/>
            </a:xfrm>
            <a:prstGeom prst="ellipse">
              <a:avLst/>
            </a:prstGeom>
            <a:solidFill>
              <a:schemeClr val="tx2">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rgbClr val="2C2CDC"/>
                </a:solidFill>
              </a:endParaRPr>
            </a:p>
          </p:txBody>
        </p:sp>
        <p:sp>
          <p:nvSpPr>
            <p:cNvPr id="40" name="Прямоугольник 39"/>
            <p:cNvSpPr/>
            <p:nvPr/>
          </p:nvSpPr>
          <p:spPr>
            <a:xfrm>
              <a:off x="7840297" y="1454685"/>
              <a:ext cx="591829" cy="584775"/>
            </a:xfrm>
            <a:prstGeom prst="rect">
              <a:avLst/>
            </a:prstGeom>
            <a:noFill/>
          </p:spPr>
          <p:txBody>
            <a:bodyPr wrap="none">
              <a:spAutoFit/>
            </a:bodyPr>
            <a:lstStyle/>
            <a:p>
              <a:pPr algn="r"/>
              <a:r>
                <a:rPr lang="en-US" sz="4000" baseline="30000" dirty="0">
                  <a:solidFill>
                    <a:srgbClr val="0000ED"/>
                  </a:solidFill>
                  <a:latin typeface="FontAwesome" pitchFamily="2" charset="0"/>
                </a:rPr>
                <a:t> </a:t>
              </a:r>
              <a:r>
                <a:rPr lang="en-US" sz="4800" baseline="30000" dirty="0">
                  <a:solidFill>
                    <a:schemeClr val="bg1"/>
                  </a:solidFill>
                  <a:latin typeface="FontAwesome" pitchFamily="2" charset="0"/>
                </a:rPr>
                <a:t></a:t>
              </a:r>
              <a:endParaRPr lang="en-US" sz="4800" baseline="30000" dirty="0">
                <a:solidFill>
                  <a:schemeClr val="bg1"/>
                </a:solidFill>
                <a:latin typeface="Pe-icon-7-stroke" pitchFamily="2" charset="0"/>
              </a:endParaRPr>
            </a:p>
          </p:txBody>
        </p:sp>
      </p:grpSp>
      <p:grpSp>
        <p:nvGrpSpPr>
          <p:cNvPr id="5" name="Группа 4"/>
          <p:cNvGrpSpPr/>
          <p:nvPr/>
        </p:nvGrpSpPr>
        <p:grpSpPr>
          <a:xfrm>
            <a:off x="7748523" y="2921667"/>
            <a:ext cx="865839" cy="865839"/>
            <a:chOff x="7748523" y="2921667"/>
            <a:chExt cx="865839" cy="865839"/>
          </a:xfrm>
        </p:grpSpPr>
        <p:sp>
          <p:nvSpPr>
            <p:cNvPr id="38" name="Овал 37"/>
            <p:cNvSpPr/>
            <p:nvPr/>
          </p:nvSpPr>
          <p:spPr>
            <a:xfrm>
              <a:off x="7748523" y="2921667"/>
              <a:ext cx="865839" cy="865839"/>
            </a:xfrm>
            <a:prstGeom prst="ellipse">
              <a:avLst/>
            </a:prstGeom>
            <a:solidFill>
              <a:schemeClr val="bg2">
                <a:lumMod val="5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rgbClr val="3737DD"/>
                </a:solidFill>
              </a:endParaRPr>
            </a:p>
          </p:txBody>
        </p:sp>
        <p:sp>
          <p:nvSpPr>
            <p:cNvPr id="41" name="Прямоугольник 40"/>
            <p:cNvSpPr/>
            <p:nvPr/>
          </p:nvSpPr>
          <p:spPr>
            <a:xfrm>
              <a:off x="7853326" y="3217556"/>
              <a:ext cx="585417" cy="502702"/>
            </a:xfrm>
            <a:prstGeom prst="rect">
              <a:avLst/>
            </a:prstGeom>
          </p:spPr>
          <p:txBody>
            <a:bodyPr wrap="none">
              <a:spAutoFit/>
            </a:bodyPr>
            <a:lstStyle/>
            <a:p>
              <a:pPr algn="r"/>
              <a:r>
                <a:rPr lang="en-US" sz="2800" baseline="30000" dirty="0">
                  <a:solidFill>
                    <a:srgbClr val="0000ED"/>
                  </a:solidFill>
                  <a:latin typeface="FontAwesome" pitchFamily="2" charset="0"/>
                </a:rPr>
                <a:t> </a:t>
              </a:r>
              <a:r>
                <a:rPr lang="en-US" sz="4000" baseline="30000" dirty="0">
                  <a:solidFill>
                    <a:schemeClr val="bg1"/>
                  </a:solidFill>
                  <a:latin typeface="FontAwesome" pitchFamily="2" charset="0"/>
                </a:rPr>
                <a:t></a:t>
              </a:r>
              <a:endParaRPr lang="en-US" sz="4000" baseline="30000" dirty="0">
                <a:solidFill>
                  <a:schemeClr val="bg1"/>
                </a:solidFill>
                <a:latin typeface="Pe-icon-7-stroke" pitchFamily="2" charset="0"/>
              </a:endParaRPr>
            </a:p>
          </p:txBody>
        </p:sp>
      </p:grpSp>
      <p:grpSp>
        <p:nvGrpSpPr>
          <p:cNvPr id="3" name="Группа 2"/>
          <p:cNvGrpSpPr/>
          <p:nvPr/>
        </p:nvGrpSpPr>
        <p:grpSpPr>
          <a:xfrm>
            <a:off x="7721510" y="4711120"/>
            <a:ext cx="906445" cy="865839"/>
            <a:chOff x="7721510" y="4711120"/>
            <a:chExt cx="906445" cy="865839"/>
          </a:xfrm>
        </p:grpSpPr>
        <p:sp>
          <p:nvSpPr>
            <p:cNvPr id="37" name="Овал 36"/>
            <p:cNvSpPr/>
            <p:nvPr/>
          </p:nvSpPr>
          <p:spPr>
            <a:xfrm>
              <a:off x="7762116" y="4711120"/>
              <a:ext cx="865839" cy="865839"/>
            </a:xfrm>
            <a:prstGeom prst="ellipse">
              <a:avLst/>
            </a:prstGeom>
            <a:solidFill>
              <a:schemeClr val="bg2">
                <a:lumMod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rgbClr val="3737DD"/>
                </a:solidFill>
              </a:endParaRPr>
            </a:p>
          </p:txBody>
        </p:sp>
        <p:sp>
          <p:nvSpPr>
            <p:cNvPr id="42" name="Прямоугольник 41"/>
            <p:cNvSpPr/>
            <p:nvPr/>
          </p:nvSpPr>
          <p:spPr>
            <a:xfrm>
              <a:off x="7721510" y="5003174"/>
              <a:ext cx="865839" cy="502702"/>
            </a:xfrm>
            <a:prstGeom prst="rect">
              <a:avLst/>
            </a:prstGeom>
          </p:spPr>
          <p:txBody>
            <a:bodyPr wrap="square">
              <a:spAutoFit/>
            </a:bodyPr>
            <a:lstStyle/>
            <a:p>
              <a:pPr algn="ctr"/>
              <a:r>
                <a:rPr lang="en-US" sz="2800" baseline="30000" dirty="0">
                  <a:solidFill>
                    <a:srgbClr val="0000ED"/>
                  </a:solidFill>
                  <a:latin typeface="FontAwesome" pitchFamily="2" charset="0"/>
                </a:rPr>
                <a:t> </a:t>
              </a:r>
              <a:r>
                <a:rPr lang="en-US" sz="4000" baseline="30000" dirty="0">
                  <a:solidFill>
                    <a:schemeClr val="bg1"/>
                  </a:solidFill>
                  <a:latin typeface="FontAwesome" pitchFamily="2" charset="0"/>
                </a:rPr>
                <a:t></a:t>
              </a:r>
              <a:endParaRPr lang="en-US" sz="2800" baseline="30000" dirty="0">
                <a:solidFill>
                  <a:schemeClr val="bg1"/>
                </a:solidFill>
                <a:latin typeface="Pe-icon-7-stroke" pitchFamily="2" charset="0"/>
              </a:endParaRPr>
            </a:p>
          </p:txBody>
        </p:sp>
      </p:grpSp>
      <p:sp>
        <p:nvSpPr>
          <p:cNvPr id="43" name="Текст 11"/>
          <p:cNvSpPr txBox="1">
            <a:spLocks/>
          </p:cNvSpPr>
          <p:nvPr/>
        </p:nvSpPr>
        <p:spPr>
          <a:xfrm>
            <a:off x="8867424" y="1183942"/>
            <a:ext cx="2995713" cy="1571579"/>
          </a:xfrm>
          <a:prstGeom prst="rect">
            <a:avLst/>
          </a:prstGeo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200" b="1" dirty="0">
                <a:solidFill>
                  <a:schemeClr val="bg2">
                    <a:lumMod val="25000"/>
                  </a:schemeClr>
                </a:solidFill>
                <a:latin typeface="Poppins SemiBold" panose="02000000000000000000" pitchFamily="2" charset="0"/>
                <a:cs typeface="Poppins SemiBold" panose="02000000000000000000" pitchFamily="2" charset="0"/>
              </a:rPr>
              <a:t>Web Development</a:t>
            </a:r>
          </a:p>
          <a:p>
            <a:pPr>
              <a:lnSpc>
                <a:spcPts val="1800"/>
              </a:lnSpc>
            </a:pPr>
            <a:r>
              <a:rPr lang="en-US" sz="1100" kern="0" dirty="0">
                <a:solidFill>
                  <a:schemeClr val="bg2">
                    <a:lumMod val="25000"/>
                  </a:schemeClr>
                </a:solidFill>
                <a:latin typeface="Poppins" panose="02000000000000000000" pitchFamily="2" charset="0"/>
                <a:ea typeface="Karla" pitchFamily="2" charset="0"/>
                <a:cs typeface="Poppins" panose="02000000000000000000" pitchFamily="2" charset="0"/>
              </a:rPr>
              <a:t>Ut et pulvinar odio. Nam condimentum nisl at ante euismod else. </a:t>
            </a:r>
            <a:endParaRPr lang="en-US" sz="1100" b="1" dirty="0">
              <a:solidFill>
                <a:schemeClr val="bg2">
                  <a:lumMod val="25000"/>
                </a:schemeClr>
              </a:solidFill>
              <a:latin typeface="Poppins" panose="02000000000000000000" pitchFamily="2" charset="0"/>
              <a:cs typeface="Poppins" panose="02000000000000000000" pitchFamily="2" charset="0"/>
            </a:endParaRPr>
          </a:p>
        </p:txBody>
      </p:sp>
      <p:sp>
        <p:nvSpPr>
          <p:cNvPr id="46" name="Текст 11"/>
          <p:cNvSpPr txBox="1">
            <a:spLocks/>
          </p:cNvSpPr>
          <p:nvPr/>
        </p:nvSpPr>
        <p:spPr>
          <a:xfrm>
            <a:off x="8867423" y="2940269"/>
            <a:ext cx="2995713" cy="1571579"/>
          </a:xfrm>
          <a:prstGeom prst="rect">
            <a:avLst/>
          </a:prstGeo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200" b="1" dirty="0">
                <a:solidFill>
                  <a:schemeClr val="bg2">
                    <a:lumMod val="25000"/>
                  </a:schemeClr>
                </a:solidFill>
                <a:latin typeface="Poppins SemiBold" panose="02000000000000000000" pitchFamily="2" charset="0"/>
                <a:cs typeface="Poppins SemiBold" panose="02000000000000000000" pitchFamily="2" charset="0"/>
              </a:rPr>
              <a:t>App Mobile</a:t>
            </a:r>
          </a:p>
          <a:p>
            <a:pPr>
              <a:lnSpc>
                <a:spcPts val="1800"/>
              </a:lnSpc>
            </a:pPr>
            <a:r>
              <a:rPr lang="en-US" sz="1100" kern="0" dirty="0">
                <a:solidFill>
                  <a:schemeClr val="bg2">
                    <a:lumMod val="25000"/>
                  </a:schemeClr>
                </a:solidFill>
                <a:latin typeface="Poppins" panose="02000000000000000000" pitchFamily="2" charset="0"/>
                <a:ea typeface="Karla" pitchFamily="2" charset="0"/>
                <a:cs typeface="Poppins" panose="02000000000000000000" pitchFamily="2" charset="0"/>
              </a:rPr>
              <a:t>Ut et pulvinar odio. Nam condimentum nisl at ante euismod else. </a:t>
            </a:r>
            <a:endParaRPr lang="en-US" sz="1100" b="1" dirty="0">
              <a:solidFill>
                <a:schemeClr val="bg2">
                  <a:lumMod val="25000"/>
                </a:schemeClr>
              </a:solidFill>
              <a:latin typeface="Poppins" panose="02000000000000000000" pitchFamily="2" charset="0"/>
              <a:cs typeface="Poppins" panose="02000000000000000000" pitchFamily="2" charset="0"/>
            </a:endParaRPr>
          </a:p>
        </p:txBody>
      </p:sp>
      <p:sp>
        <p:nvSpPr>
          <p:cNvPr id="47" name="Текст 11"/>
          <p:cNvSpPr txBox="1">
            <a:spLocks/>
          </p:cNvSpPr>
          <p:nvPr/>
        </p:nvSpPr>
        <p:spPr>
          <a:xfrm>
            <a:off x="8830478" y="4791169"/>
            <a:ext cx="2995713" cy="1571579"/>
          </a:xfrm>
          <a:prstGeom prst="rect">
            <a:avLst/>
          </a:prstGeo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200" b="1" dirty="0">
                <a:solidFill>
                  <a:schemeClr val="bg2">
                    <a:lumMod val="25000"/>
                  </a:schemeClr>
                </a:solidFill>
                <a:latin typeface="Poppins SemiBold" panose="02000000000000000000" pitchFamily="2" charset="0"/>
                <a:cs typeface="Poppins SemiBold" panose="02000000000000000000" pitchFamily="2" charset="0"/>
              </a:rPr>
              <a:t>Design Concept</a:t>
            </a:r>
          </a:p>
          <a:p>
            <a:pPr>
              <a:lnSpc>
                <a:spcPts val="1800"/>
              </a:lnSpc>
            </a:pPr>
            <a:r>
              <a:rPr lang="en-US" sz="1100" kern="0" dirty="0">
                <a:solidFill>
                  <a:schemeClr val="bg2">
                    <a:lumMod val="25000"/>
                  </a:schemeClr>
                </a:solidFill>
                <a:latin typeface="Poppins" panose="02000000000000000000" pitchFamily="2" charset="0"/>
                <a:ea typeface="Karla" pitchFamily="2" charset="0"/>
                <a:cs typeface="Poppins" panose="02000000000000000000" pitchFamily="2" charset="0"/>
              </a:rPr>
              <a:t>Ut et pulvinar odio. Nam condimentum nisl at ante euismod else. </a:t>
            </a:r>
            <a:endParaRPr lang="en-US" sz="1100" b="1" dirty="0">
              <a:solidFill>
                <a:schemeClr val="bg2">
                  <a:lumMod val="25000"/>
                </a:schemeClr>
              </a:solidFill>
              <a:latin typeface="Poppins" panose="02000000000000000000" pitchFamily="2" charset="0"/>
              <a:cs typeface="Poppins" panose="02000000000000000000" pitchFamily="2" charset="0"/>
            </a:endParaRPr>
          </a:p>
        </p:txBody>
      </p:sp>
      <p:sp>
        <p:nvSpPr>
          <p:cNvPr id="6" name="Рисунок 5"/>
          <p:cNvSpPr>
            <a:spLocks noGrp="1"/>
          </p:cNvSpPr>
          <p:nvPr>
            <p:ph type="pic" sz="quarter" idx="11"/>
          </p:nvPr>
        </p:nvSpPr>
        <p:spPr/>
      </p:sp>
    </p:spTree>
    <p:extLst>
      <p:ext uri="{BB962C8B-B14F-4D97-AF65-F5344CB8AC3E}">
        <p14:creationId xmlns:p14="http://schemas.microsoft.com/office/powerpoint/2010/main" val="3677839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10CFDFDD-84C5-E646-A87D-AB44158F45B0}"/>
              </a:ext>
            </a:extLst>
          </p:cNvPr>
          <p:cNvPicPr>
            <a:picLocks noGrp="1" noChangeAspect="1"/>
          </p:cNvPicPr>
          <p:nvPr>
            <p:ph type="pic" sz="quarter" idx="10"/>
          </p:nvPr>
        </p:nvPicPr>
        <p:blipFill>
          <a:blip r:embed="rId2"/>
          <a:stretch>
            <a:fillRect/>
          </a:stretch>
        </p:blipFill>
        <p:spPr>
          <a:xfrm>
            <a:off x="-93293" y="-507297"/>
            <a:ext cx="12285293" cy="8190195"/>
          </a:xfrm>
        </p:spPr>
      </p:pic>
      <p:sp>
        <p:nvSpPr>
          <p:cNvPr id="7" name="Прямоугольник 6"/>
          <p:cNvSpPr/>
          <p:nvPr/>
        </p:nvSpPr>
        <p:spPr>
          <a:xfrm>
            <a:off x="0" y="0"/>
            <a:ext cx="12192000" cy="6857999"/>
          </a:xfrm>
          <a:prstGeom prst="rect">
            <a:avLst/>
          </a:prstGeom>
          <a:gradFill>
            <a:gsLst>
              <a:gs pos="0">
                <a:srgbClr val="3A88CA">
                  <a:alpha val="73000"/>
                </a:srgbClr>
              </a:gs>
              <a:gs pos="100000">
                <a:srgbClr val="9E77B8">
                  <a:alpha val="78000"/>
                </a:srgb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9" name="Заголовок 1"/>
          <p:cNvSpPr txBox="1">
            <a:spLocks/>
          </p:cNvSpPr>
          <p:nvPr/>
        </p:nvSpPr>
        <p:spPr>
          <a:xfrm>
            <a:off x="3432089" y="3259228"/>
            <a:ext cx="5759319" cy="657146"/>
          </a:xfrm>
          <a:prstGeom prst="rect">
            <a:avLst/>
          </a:prstGeom>
        </p:spPr>
        <p:txBody>
          <a:bodyPr>
            <a:normAutofit fontScale="9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800" b="1" spc="100" dirty="0">
                <a:solidFill>
                  <a:schemeClr val="bg1"/>
                </a:solidFill>
                <a:latin typeface="Poppins SemiBold" panose="02000000000000000000" pitchFamily="2" charset="0"/>
                <a:ea typeface="Lato" panose="020F0502020204030203" pitchFamily="34" charset="0"/>
                <a:cs typeface="Poppins SemiBold" panose="02000000000000000000" pitchFamily="2" charset="0"/>
              </a:rPr>
              <a:t>Relative Layout</a:t>
            </a:r>
          </a:p>
        </p:txBody>
      </p:sp>
      <p:sp>
        <p:nvSpPr>
          <p:cNvPr id="10" name="Подзаголовок 2"/>
          <p:cNvSpPr txBox="1">
            <a:spLocks/>
          </p:cNvSpPr>
          <p:nvPr/>
        </p:nvSpPr>
        <p:spPr>
          <a:xfrm>
            <a:off x="4333999" y="2941626"/>
            <a:ext cx="3955498" cy="3751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1800"/>
              </a:lnSpc>
              <a:spcBef>
                <a:spcPts val="1200"/>
              </a:spcBef>
              <a:buNone/>
            </a:pPr>
            <a:r>
              <a:rPr lang="en-US" sz="1200" i="1" dirty="0">
                <a:solidFill>
                  <a:schemeClr val="bg1"/>
                </a:solidFill>
                <a:latin typeface="Poppins SemiBold" panose="02000000000000000000" pitchFamily="2" charset="0"/>
                <a:ea typeface="Linux Libertine" panose="02000503000000000000" pitchFamily="2" charset="0"/>
                <a:cs typeface="Poppins SemiBold" panose="02000000000000000000" pitchFamily="2" charset="0"/>
              </a:rPr>
              <a:t>#</a:t>
            </a:r>
            <a:r>
              <a:rPr lang="en-US" sz="1200" i="1" dirty="0" err="1">
                <a:solidFill>
                  <a:schemeClr val="bg1"/>
                </a:solidFill>
                <a:latin typeface="Poppins SemiBold" panose="02000000000000000000" pitchFamily="2" charset="0"/>
                <a:ea typeface="Linux Libertine" panose="02000503000000000000" pitchFamily="2" charset="0"/>
                <a:cs typeface="Poppins SemiBold" panose="02000000000000000000" pitchFamily="2" charset="0"/>
              </a:rPr>
              <a:t>NgodingItuMudah</a:t>
            </a:r>
            <a:endParaRPr lang="ru-RU" sz="1600" i="1" dirty="0">
              <a:solidFill>
                <a:schemeClr val="bg1"/>
              </a:solidFill>
              <a:latin typeface="Linux Libertine" panose="02000503000000000000" pitchFamily="2" charset="0"/>
              <a:ea typeface="Linux Libertine" panose="02000503000000000000" pitchFamily="2" charset="0"/>
              <a:cs typeface="Linux Libertine" panose="02000503000000000000" pitchFamily="2" charset="0"/>
            </a:endParaRPr>
          </a:p>
        </p:txBody>
      </p:sp>
    </p:spTree>
    <p:extLst>
      <p:ext uri="{BB962C8B-B14F-4D97-AF65-F5344CB8AC3E}">
        <p14:creationId xmlns:p14="http://schemas.microsoft.com/office/powerpoint/2010/main" val="4344845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Заголовок 1"/>
          <p:cNvSpPr txBox="1">
            <a:spLocks/>
          </p:cNvSpPr>
          <p:nvPr/>
        </p:nvSpPr>
        <p:spPr>
          <a:xfrm>
            <a:off x="2032604" y="483966"/>
            <a:ext cx="8126791" cy="7334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spc="100" dirty="0">
                <a:latin typeface="Poppins SemiBold" panose="02000000000000000000" pitchFamily="2" charset="0"/>
                <a:ea typeface="Karla" pitchFamily="2" charset="0"/>
                <a:cs typeface="Poppins SemiBold" panose="02000000000000000000" pitchFamily="2" charset="0"/>
              </a:rPr>
              <a:t>Relative Layout</a:t>
            </a:r>
            <a:endParaRPr lang="ru-RU" dirty="0">
              <a:ea typeface="Karla" pitchFamily="2" charset="0"/>
              <a:cs typeface="Poppins SemiBold" panose="02000000000000000000" pitchFamily="2" charset="0"/>
            </a:endParaRPr>
          </a:p>
        </p:txBody>
      </p:sp>
      <p:sp>
        <p:nvSpPr>
          <p:cNvPr id="18" name="Подзаголовок 2"/>
          <p:cNvSpPr txBox="1">
            <a:spLocks/>
          </p:cNvSpPr>
          <p:nvPr/>
        </p:nvSpPr>
        <p:spPr>
          <a:xfrm>
            <a:off x="3392904" y="2545278"/>
            <a:ext cx="5406189" cy="18277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1800"/>
              </a:lnSpc>
              <a:spcBef>
                <a:spcPts val="1200"/>
              </a:spcBef>
              <a:buFont typeface="Arial" panose="020B0604020202020204" pitchFamily="34" charset="0"/>
              <a:buNone/>
            </a:pP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Etiam vitae dui congue, semper quam vitae, luctus ligula. Sed posuere nunc in leo commod else cuprum. </a:t>
            </a:r>
            <a:r>
              <a:rPr lang="en-US" sz="1100" dirty="0">
                <a:solidFill>
                  <a:schemeClr val="bg1">
                    <a:lumMod val="65000"/>
                  </a:schemeClr>
                </a:solidFill>
                <a:latin typeface="Poppins" panose="02000000000000000000" pitchFamily="2" charset="0"/>
                <a:cs typeface="Poppins" panose="02000000000000000000" pitchFamily="2" charset="0"/>
              </a:rPr>
              <a:t>Praesent sed neque quis mauris luctus commodo. Morbi vitae dui. Ut et pulvinar odio. </a:t>
            </a:r>
            <a:endParaRPr lang="en-US" sz="1100" dirty="0">
              <a:solidFill>
                <a:schemeClr val="bg1">
                  <a:lumMod val="65000"/>
                </a:schemeClr>
              </a:solidFill>
              <a:latin typeface="Poppins SemiBold" panose="02000000000000000000" pitchFamily="2" charset="0"/>
              <a:ea typeface="Karla" pitchFamily="2" charset="0"/>
              <a:cs typeface="Poppins SemiBold" panose="02000000000000000000" pitchFamily="2" charset="0"/>
            </a:endParaRPr>
          </a:p>
        </p:txBody>
      </p:sp>
    </p:spTree>
    <p:extLst>
      <p:ext uri="{BB962C8B-B14F-4D97-AF65-F5344CB8AC3E}">
        <p14:creationId xmlns:p14="http://schemas.microsoft.com/office/powerpoint/2010/main" val="16331235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Прямоугольник 34"/>
          <p:cNvSpPr/>
          <p:nvPr/>
        </p:nvSpPr>
        <p:spPr>
          <a:xfrm>
            <a:off x="6136104" y="0"/>
            <a:ext cx="6055895" cy="6858000"/>
          </a:xfrm>
          <a:prstGeom prst="rect">
            <a:avLst/>
          </a:prstGeom>
          <a:solidFill>
            <a:schemeClr val="bg1">
              <a:lumMod val="9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ru-RU" dirty="0"/>
          </a:p>
        </p:txBody>
      </p:sp>
      <p:pic>
        <p:nvPicPr>
          <p:cNvPr id="4" name="Рисунок 3"/>
          <p:cNvPicPr>
            <a:picLocks noChangeAspect="1"/>
          </p:cNvPicPr>
          <p:nvPr/>
        </p:nvPicPr>
        <p:blipFill>
          <a:blip r:embed="rId2"/>
          <a:stretch>
            <a:fillRect/>
          </a:stretch>
        </p:blipFill>
        <p:spPr>
          <a:xfrm>
            <a:off x="4911926" y="1045697"/>
            <a:ext cx="2368148" cy="4943510"/>
          </a:xfrm>
          <a:prstGeom prst="rect">
            <a:avLst/>
          </a:prstGeom>
        </p:spPr>
      </p:pic>
      <p:sp>
        <p:nvSpPr>
          <p:cNvPr id="20" name="Заголовок 1"/>
          <p:cNvSpPr txBox="1">
            <a:spLocks/>
          </p:cNvSpPr>
          <p:nvPr/>
        </p:nvSpPr>
        <p:spPr>
          <a:xfrm>
            <a:off x="556888" y="1405290"/>
            <a:ext cx="4881562" cy="2847748"/>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spc="100" dirty="0">
                <a:solidFill>
                  <a:schemeClr val="bg2">
                    <a:lumMod val="25000"/>
                  </a:schemeClr>
                </a:solidFill>
                <a:latin typeface="Poppins SemiBold" panose="02000000000000000000" pitchFamily="2" charset="0"/>
                <a:ea typeface="Lato" panose="020F0502020204030203" pitchFamily="34" charset="0"/>
                <a:cs typeface="Poppins SemiBold" panose="02000000000000000000" pitchFamily="2" charset="0"/>
              </a:rPr>
              <a:t>BLACK </a:t>
            </a:r>
            <a:br>
              <a:rPr lang="en-US" sz="4800" b="1" spc="100" dirty="0">
                <a:solidFill>
                  <a:schemeClr val="bg2">
                    <a:lumMod val="25000"/>
                  </a:schemeClr>
                </a:solidFill>
                <a:latin typeface="Poppins SemiBold" panose="02000000000000000000" pitchFamily="2" charset="0"/>
                <a:ea typeface="Lato" panose="020F0502020204030203" pitchFamily="34" charset="0"/>
                <a:cs typeface="Poppins SemiBold" panose="02000000000000000000" pitchFamily="2" charset="0"/>
              </a:rPr>
            </a:br>
            <a:r>
              <a:rPr lang="en-US" sz="4800" b="1" spc="100" dirty="0">
                <a:solidFill>
                  <a:schemeClr val="bg2">
                    <a:lumMod val="25000"/>
                  </a:schemeClr>
                </a:solidFill>
                <a:latin typeface="Poppins SemiBold" panose="02000000000000000000" pitchFamily="2" charset="0"/>
                <a:ea typeface="Lato" panose="020F0502020204030203" pitchFamily="34" charset="0"/>
                <a:cs typeface="Poppins SemiBold" panose="02000000000000000000" pitchFamily="2" charset="0"/>
              </a:rPr>
              <a:t>PHONE</a:t>
            </a:r>
          </a:p>
          <a:p>
            <a:r>
              <a:rPr lang="en-US" sz="4800" spc="100" dirty="0">
                <a:solidFill>
                  <a:schemeClr val="bg2">
                    <a:lumMod val="25000"/>
                  </a:schemeClr>
                </a:solidFill>
                <a:latin typeface="Poppins SemiBold" panose="02000000000000000000" pitchFamily="2" charset="0"/>
                <a:ea typeface="Lato" panose="020F0502020204030203" pitchFamily="34" charset="0"/>
                <a:cs typeface="Poppins SemiBold" panose="02000000000000000000" pitchFamily="2" charset="0"/>
              </a:rPr>
              <a:t>SLIDE</a:t>
            </a:r>
          </a:p>
        </p:txBody>
      </p:sp>
      <p:sp>
        <p:nvSpPr>
          <p:cNvPr id="21" name="Подзаголовок 2"/>
          <p:cNvSpPr txBox="1">
            <a:spLocks/>
          </p:cNvSpPr>
          <p:nvPr/>
        </p:nvSpPr>
        <p:spPr>
          <a:xfrm>
            <a:off x="556888" y="4511848"/>
            <a:ext cx="3955498" cy="1616887"/>
          </a:xfrm>
          <a:prstGeom prst="rect">
            <a:avLst/>
          </a:prstGeom>
        </p:spPr>
        <p:txBody>
          <a:bodyPr vert="horz" lIns="91440" tIns="45720" rIns="91440" bIns="45720" numCol="2" spcCol="14400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800"/>
              </a:lnSpc>
              <a:spcBef>
                <a:spcPts val="1200"/>
              </a:spcBef>
              <a:buNone/>
            </a:pP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Etiam vitae dui congue, semper quam vitae, luctus ligula. Sed posuere nunc in leo commod else cuprum. Mauris congue euismod mi, id vestibulum quam euismod vulputate. Fusce posuere facilisis neque, at varius metus blandit quis. Praesent mollis, lectus id cursus rhoncus.</a:t>
            </a:r>
          </a:p>
        </p:txBody>
      </p:sp>
      <p:sp>
        <p:nvSpPr>
          <p:cNvPr id="22" name="Подзаголовок 2"/>
          <p:cNvSpPr txBox="1">
            <a:spLocks/>
          </p:cNvSpPr>
          <p:nvPr/>
        </p:nvSpPr>
        <p:spPr>
          <a:xfrm>
            <a:off x="556888" y="1087688"/>
            <a:ext cx="3955498" cy="3751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800"/>
              </a:lnSpc>
              <a:spcBef>
                <a:spcPts val="1200"/>
              </a:spcBef>
              <a:buNone/>
            </a:pPr>
            <a:r>
              <a:rPr lang="en-US" sz="1200" i="1" dirty="0">
                <a:solidFill>
                  <a:schemeClr val="bg1">
                    <a:lumMod val="75000"/>
                  </a:schemeClr>
                </a:solidFill>
                <a:latin typeface="Poppins SemiBold" panose="02000000000000000000" pitchFamily="2" charset="0"/>
                <a:ea typeface="Linux Libertine" panose="02000503000000000000" pitchFamily="2" charset="0"/>
                <a:cs typeface="Poppins SemiBold" panose="02000000000000000000" pitchFamily="2" charset="0"/>
              </a:rPr>
              <a:t>#</a:t>
            </a:r>
            <a:r>
              <a:rPr lang="en-US" sz="2000" i="1" dirty="0">
                <a:solidFill>
                  <a:schemeClr val="bg1">
                    <a:lumMod val="75000"/>
                  </a:schemeClr>
                </a:solidFill>
                <a:latin typeface="FontAwesome" pitchFamily="2" charset="0"/>
                <a:ea typeface="Linux Libertine" panose="02000503000000000000" pitchFamily="2" charset="0"/>
                <a:cs typeface="Linux Libertine" panose="02000503000000000000" pitchFamily="2" charset="0"/>
              </a:rPr>
              <a:t> </a:t>
            </a:r>
            <a:r>
              <a:rPr lang="en-US" sz="1600" i="1" dirty="0">
                <a:solidFill>
                  <a:schemeClr val="bg1">
                    <a:lumMod val="75000"/>
                  </a:schemeClr>
                </a:solidFill>
                <a:latin typeface="Adobe Caslon Pro" panose="0205050205050A020403" pitchFamily="18" charset="0"/>
                <a:ea typeface="Linux Libertine" panose="02000503000000000000" pitchFamily="2" charset="0"/>
                <a:cs typeface="Linux Libertine" panose="02000503000000000000" pitchFamily="2" charset="0"/>
              </a:rPr>
              <a:t>Mockup Section</a:t>
            </a:r>
            <a:endParaRPr lang="ru-RU" sz="1600" i="1" dirty="0">
              <a:solidFill>
                <a:schemeClr val="bg1">
                  <a:lumMod val="75000"/>
                </a:schemeClr>
              </a:solidFill>
              <a:latin typeface="Linux Libertine" panose="02000503000000000000" pitchFamily="2" charset="0"/>
              <a:ea typeface="Linux Libertine" panose="02000503000000000000" pitchFamily="2" charset="0"/>
              <a:cs typeface="Linux Libertine" panose="02000503000000000000" pitchFamily="2" charset="0"/>
            </a:endParaRPr>
          </a:p>
        </p:txBody>
      </p:sp>
      <p:grpSp>
        <p:nvGrpSpPr>
          <p:cNvPr id="2" name="Группа 1"/>
          <p:cNvGrpSpPr/>
          <p:nvPr/>
        </p:nvGrpSpPr>
        <p:grpSpPr>
          <a:xfrm>
            <a:off x="7733541" y="1166659"/>
            <a:ext cx="865839" cy="872801"/>
            <a:chOff x="7733541" y="1166659"/>
            <a:chExt cx="865839" cy="872801"/>
          </a:xfrm>
        </p:grpSpPr>
        <p:sp>
          <p:nvSpPr>
            <p:cNvPr id="39" name="Овал 38"/>
            <p:cNvSpPr/>
            <p:nvPr/>
          </p:nvSpPr>
          <p:spPr>
            <a:xfrm>
              <a:off x="7733541" y="1166659"/>
              <a:ext cx="865839" cy="865839"/>
            </a:xfrm>
            <a:prstGeom prst="ellipse">
              <a:avLst/>
            </a:prstGeom>
            <a:solidFill>
              <a:schemeClr val="tx2">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rgbClr val="2C2CDC"/>
                </a:solidFill>
              </a:endParaRPr>
            </a:p>
          </p:txBody>
        </p:sp>
        <p:sp>
          <p:nvSpPr>
            <p:cNvPr id="40" name="Прямоугольник 39"/>
            <p:cNvSpPr/>
            <p:nvPr/>
          </p:nvSpPr>
          <p:spPr>
            <a:xfrm>
              <a:off x="7840297" y="1454685"/>
              <a:ext cx="591829" cy="584775"/>
            </a:xfrm>
            <a:prstGeom prst="rect">
              <a:avLst/>
            </a:prstGeom>
            <a:noFill/>
          </p:spPr>
          <p:txBody>
            <a:bodyPr wrap="none">
              <a:spAutoFit/>
            </a:bodyPr>
            <a:lstStyle/>
            <a:p>
              <a:pPr algn="r"/>
              <a:r>
                <a:rPr lang="en-US" sz="4000" baseline="30000" dirty="0">
                  <a:solidFill>
                    <a:srgbClr val="0000ED"/>
                  </a:solidFill>
                  <a:latin typeface="FontAwesome" pitchFamily="2" charset="0"/>
                </a:rPr>
                <a:t> </a:t>
              </a:r>
              <a:r>
                <a:rPr lang="en-US" sz="4800" baseline="30000" dirty="0">
                  <a:solidFill>
                    <a:schemeClr val="bg1"/>
                  </a:solidFill>
                  <a:latin typeface="FontAwesome" pitchFamily="2" charset="0"/>
                </a:rPr>
                <a:t></a:t>
              </a:r>
              <a:endParaRPr lang="en-US" sz="4800" baseline="30000" dirty="0">
                <a:solidFill>
                  <a:schemeClr val="bg1"/>
                </a:solidFill>
                <a:latin typeface="Pe-icon-7-stroke" pitchFamily="2" charset="0"/>
              </a:endParaRPr>
            </a:p>
          </p:txBody>
        </p:sp>
      </p:grpSp>
      <p:grpSp>
        <p:nvGrpSpPr>
          <p:cNvPr id="5" name="Группа 4"/>
          <p:cNvGrpSpPr/>
          <p:nvPr/>
        </p:nvGrpSpPr>
        <p:grpSpPr>
          <a:xfrm>
            <a:off x="7748523" y="2921667"/>
            <a:ext cx="865839" cy="865839"/>
            <a:chOff x="7748523" y="2921667"/>
            <a:chExt cx="865839" cy="865839"/>
          </a:xfrm>
        </p:grpSpPr>
        <p:sp>
          <p:nvSpPr>
            <p:cNvPr id="38" name="Овал 37"/>
            <p:cNvSpPr/>
            <p:nvPr/>
          </p:nvSpPr>
          <p:spPr>
            <a:xfrm>
              <a:off x="7748523" y="2921667"/>
              <a:ext cx="865839" cy="865839"/>
            </a:xfrm>
            <a:prstGeom prst="ellipse">
              <a:avLst/>
            </a:prstGeom>
            <a:solidFill>
              <a:schemeClr val="bg2">
                <a:lumMod val="5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rgbClr val="3737DD"/>
                </a:solidFill>
              </a:endParaRPr>
            </a:p>
          </p:txBody>
        </p:sp>
        <p:sp>
          <p:nvSpPr>
            <p:cNvPr id="41" name="Прямоугольник 40"/>
            <p:cNvSpPr/>
            <p:nvPr/>
          </p:nvSpPr>
          <p:spPr>
            <a:xfrm>
              <a:off x="7853326" y="3217556"/>
              <a:ext cx="585417" cy="502702"/>
            </a:xfrm>
            <a:prstGeom prst="rect">
              <a:avLst/>
            </a:prstGeom>
          </p:spPr>
          <p:txBody>
            <a:bodyPr wrap="none">
              <a:spAutoFit/>
            </a:bodyPr>
            <a:lstStyle/>
            <a:p>
              <a:pPr algn="r"/>
              <a:r>
                <a:rPr lang="en-US" sz="2800" baseline="30000" dirty="0">
                  <a:solidFill>
                    <a:srgbClr val="0000ED"/>
                  </a:solidFill>
                  <a:latin typeface="FontAwesome" pitchFamily="2" charset="0"/>
                </a:rPr>
                <a:t> </a:t>
              </a:r>
              <a:r>
                <a:rPr lang="en-US" sz="4000" baseline="30000" dirty="0">
                  <a:solidFill>
                    <a:schemeClr val="bg1"/>
                  </a:solidFill>
                  <a:latin typeface="FontAwesome" pitchFamily="2" charset="0"/>
                </a:rPr>
                <a:t></a:t>
              </a:r>
              <a:endParaRPr lang="en-US" sz="4000" baseline="30000" dirty="0">
                <a:solidFill>
                  <a:schemeClr val="bg1"/>
                </a:solidFill>
                <a:latin typeface="Pe-icon-7-stroke" pitchFamily="2" charset="0"/>
              </a:endParaRPr>
            </a:p>
          </p:txBody>
        </p:sp>
      </p:grpSp>
      <p:grpSp>
        <p:nvGrpSpPr>
          <p:cNvPr id="3" name="Группа 2"/>
          <p:cNvGrpSpPr/>
          <p:nvPr/>
        </p:nvGrpSpPr>
        <p:grpSpPr>
          <a:xfrm>
            <a:off x="7721510" y="4711120"/>
            <a:ext cx="906445" cy="865839"/>
            <a:chOff x="7721510" y="4711120"/>
            <a:chExt cx="906445" cy="865839"/>
          </a:xfrm>
        </p:grpSpPr>
        <p:sp>
          <p:nvSpPr>
            <p:cNvPr id="37" name="Овал 36"/>
            <p:cNvSpPr/>
            <p:nvPr/>
          </p:nvSpPr>
          <p:spPr>
            <a:xfrm>
              <a:off x="7762116" y="4711120"/>
              <a:ext cx="865839" cy="865839"/>
            </a:xfrm>
            <a:prstGeom prst="ellipse">
              <a:avLst/>
            </a:prstGeom>
            <a:solidFill>
              <a:schemeClr val="bg2">
                <a:lumMod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rgbClr val="3737DD"/>
                </a:solidFill>
              </a:endParaRPr>
            </a:p>
          </p:txBody>
        </p:sp>
        <p:sp>
          <p:nvSpPr>
            <p:cNvPr id="42" name="Прямоугольник 41"/>
            <p:cNvSpPr/>
            <p:nvPr/>
          </p:nvSpPr>
          <p:spPr>
            <a:xfrm>
              <a:off x="7721510" y="5003174"/>
              <a:ext cx="865839" cy="502702"/>
            </a:xfrm>
            <a:prstGeom prst="rect">
              <a:avLst/>
            </a:prstGeom>
          </p:spPr>
          <p:txBody>
            <a:bodyPr wrap="square">
              <a:spAutoFit/>
            </a:bodyPr>
            <a:lstStyle/>
            <a:p>
              <a:pPr algn="ctr"/>
              <a:r>
                <a:rPr lang="en-US" sz="2800" baseline="30000" dirty="0">
                  <a:solidFill>
                    <a:srgbClr val="0000ED"/>
                  </a:solidFill>
                  <a:latin typeface="FontAwesome" pitchFamily="2" charset="0"/>
                </a:rPr>
                <a:t> </a:t>
              </a:r>
              <a:r>
                <a:rPr lang="en-US" sz="4000" baseline="30000" dirty="0">
                  <a:solidFill>
                    <a:schemeClr val="bg1"/>
                  </a:solidFill>
                  <a:latin typeface="FontAwesome" pitchFamily="2" charset="0"/>
                </a:rPr>
                <a:t></a:t>
              </a:r>
              <a:endParaRPr lang="en-US" sz="2800" baseline="30000" dirty="0">
                <a:solidFill>
                  <a:schemeClr val="bg1"/>
                </a:solidFill>
                <a:latin typeface="Pe-icon-7-stroke" pitchFamily="2" charset="0"/>
              </a:endParaRPr>
            </a:p>
          </p:txBody>
        </p:sp>
      </p:grpSp>
      <p:sp>
        <p:nvSpPr>
          <p:cNvPr id="43" name="Текст 11"/>
          <p:cNvSpPr txBox="1">
            <a:spLocks/>
          </p:cNvSpPr>
          <p:nvPr/>
        </p:nvSpPr>
        <p:spPr>
          <a:xfrm>
            <a:off x="8867424" y="1183942"/>
            <a:ext cx="2995713" cy="1571579"/>
          </a:xfrm>
          <a:prstGeom prst="rect">
            <a:avLst/>
          </a:prstGeo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200" b="1" dirty="0">
                <a:solidFill>
                  <a:schemeClr val="bg2">
                    <a:lumMod val="25000"/>
                  </a:schemeClr>
                </a:solidFill>
                <a:latin typeface="Poppins SemiBold" panose="02000000000000000000" pitchFamily="2" charset="0"/>
                <a:cs typeface="Poppins SemiBold" panose="02000000000000000000" pitchFamily="2" charset="0"/>
              </a:rPr>
              <a:t>Web Development</a:t>
            </a:r>
          </a:p>
          <a:p>
            <a:pPr>
              <a:lnSpc>
                <a:spcPts val="1800"/>
              </a:lnSpc>
            </a:pPr>
            <a:r>
              <a:rPr lang="en-US" sz="1100" kern="0" dirty="0">
                <a:solidFill>
                  <a:schemeClr val="bg2">
                    <a:lumMod val="25000"/>
                  </a:schemeClr>
                </a:solidFill>
                <a:latin typeface="Poppins" panose="02000000000000000000" pitchFamily="2" charset="0"/>
                <a:ea typeface="Karla" pitchFamily="2" charset="0"/>
                <a:cs typeface="Poppins" panose="02000000000000000000" pitchFamily="2" charset="0"/>
              </a:rPr>
              <a:t>Ut et pulvinar odio. Nam condimentum nisl at ante euismod else. </a:t>
            </a:r>
            <a:endParaRPr lang="en-US" sz="1100" b="1" dirty="0">
              <a:solidFill>
                <a:schemeClr val="bg2">
                  <a:lumMod val="25000"/>
                </a:schemeClr>
              </a:solidFill>
              <a:latin typeface="Poppins" panose="02000000000000000000" pitchFamily="2" charset="0"/>
              <a:cs typeface="Poppins" panose="02000000000000000000" pitchFamily="2" charset="0"/>
            </a:endParaRPr>
          </a:p>
        </p:txBody>
      </p:sp>
      <p:sp>
        <p:nvSpPr>
          <p:cNvPr id="46" name="Текст 11"/>
          <p:cNvSpPr txBox="1">
            <a:spLocks/>
          </p:cNvSpPr>
          <p:nvPr/>
        </p:nvSpPr>
        <p:spPr>
          <a:xfrm>
            <a:off x="8867423" y="2940269"/>
            <a:ext cx="2995713" cy="1571579"/>
          </a:xfrm>
          <a:prstGeom prst="rect">
            <a:avLst/>
          </a:prstGeo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200" b="1" dirty="0">
                <a:solidFill>
                  <a:schemeClr val="bg2">
                    <a:lumMod val="25000"/>
                  </a:schemeClr>
                </a:solidFill>
                <a:latin typeface="Poppins SemiBold" panose="02000000000000000000" pitchFamily="2" charset="0"/>
                <a:cs typeface="Poppins SemiBold" panose="02000000000000000000" pitchFamily="2" charset="0"/>
              </a:rPr>
              <a:t>App Mobile</a:t>
            </a:r>
          </a:p>
          <a:p>
            <a:pPr>
              <a:lnSpc>
                <a:spcPts val="1800"/>
              </a:lnSpc>
            </a:pPr>
            <a:r>
              <a:rPr lang="en-US" sz="1100" kern="0" dirty="0">
                <a:solidFill>
                  <a:schemeClr val="bg2">
                    <a:lumMod val="25000"/>
                  </a:schemeClr>
                </a:solidFill>
                <a:latin typeface="Poppins" panose="02000000000000000000" pitchFamily="2" charset="0"/>
                <a:ea typeface="Karla" pitchFamily="2" charset="0"/>
                <a:cs typeface="Poppins" panose="02000000000000000000" pitchFamily="2" charset="0"/>
              </a:rPr>
              <a:t>Ut et pulvinar odio. Nam condimentum nisl at ante euismod else. </a:t>
            </a:r>
            <a:endParaRPr lang="en-US" sz="1100" b="1" dirty="0">
              <a:solidFill>
                <a:schemeClr val="bg2">
                  <a:lumMod val="25000"/>
                </a:schemeClr>
              </a:solidFill>
              <a:latin typeface="Poppins" panose="02000000000000000000" pitchFamily="2" charset="0"/>
              <a:cs typeface="Poppins" panose="02000000000000000000" pitchFamily="2" charset="0"/>
            </a:endParaRPr>
          </a:p>
        </p:txBody>
      </p:sp>
      <p:sp>
        <p:nvSpPr>
          <p:cNvPr id="47" name="Текст 11"/>
          <p:cNvSpPr txBox="1">
            <a:spLocks/>
          </p:cNvSpPr>
          <p:nvPr/>
        </p:nvSpPr>
        <p:spPr>
          <a:xfrm>
            <a:off x="8830478" y="4791169"/>
            <a:ext cx="2995713" cy="1571579"/>
          </a:xfrm>
          <a:prstGeom prst="rect">
            <a:avLst/>
          </a:prstGeo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200" b="1" dirty="0">
                <a:solidFill>
                  <a:schemeClr val="bg2">
                    <a:lumMod val="25000"/>
                  </a:schemeClr>
                </a:solidFill>
                <a:latin typeface="Poppins SemiBold" panose="02000000000000000000" pitchFamily="2" charset="0"/>
                <a:cs typeface="Poppins SemiBold" panose="02000000000000000000" pitchFamily="2" charset="0"/>
              </a:rPr>
              <a:t>Design Concept</a:t>
            </a:r>
          </a:p>
          <a:p>
            <a:pPr>
              <a:lnSpc>
                <a:spcPts val="1800"/>
              </a:lnSpc>
            </a:pPr>
            <a:r>
              <a:rPr lang="en-US" sz="1100" kern="0" dirty="0">
                <a:solidFill>
                  <a:schemeClr val="bg2">
                    <a:lumMod val="25000"/>
                  </a:schemeClr>
                </a:solidFill>
                <a:latin typeface="Poppins" panose="02000000000000000000" pitchFamily="2" charset="0"/>
                <a:ea typeface="Karla" pitchFamily="2" charset="0"/>
                <a:cs typeface="Poppins" panose="02000000000000000000" pitchFamily="2" charset="0"/>
              </a:rPr>
              <a:t>Ut et pulvinar odio. Nam condimentum nisl at ante euismod else. </a:t>
            </a:r>
            <a:endParaRPr lang="en-US" sz="1100" b="1" dirty="0">
              <a:solidFill>
                <a:schemeClr val="bg2">
                  <a:lumMod val="25000"/>
                </a:schemeClr>
              </a:solidFill>
              <a:latin typeface="Poppins" panose="02000000000000000000" pitchFamily="2" charset="0"/>
              <a:cs typeface="Poppins" panose="02000000000000000000" pitchFamily="2" charset="0"/>
            </a:endParaRPr>
          </a:p>
        </p:txBody>
      </p:sp>
      <p:sp>
        <p:nvSpPr>
          <p:cNvPr id="6" name="Рисунок 5"/>
          <p:cNvSpPr>
            <a:spLocks noGrp="1"/>
          </p:cNvSpPr>
          <p:nvPr>
            <p:ph type="pic" sz="quarter" idx="11"/>
          </p:nvPr>
        </p:nvSpPr>
        <p:spPr/>
      </p:sp>
    </p:spTree>
    <p:extLst>
      <p:ext uri="{BB962C8B-B14F-4D97-AF65-F5344CB8AC3E}">
        <p14:creationId xmlns:p14="http://schemas.microsoft.com/office/powerpoint/2010/main" val="2173518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10CFDFDD-84C5-E646-A87D-AB44158F45B0}"/>
              </a:ext>
            </a:extLst>
          </p:cNvPr>
          <p:cNvPicPr>
            <a:picLocks noGrp="1" noChangeAspect="1"/>
          </p:cNvPicPr>
          <p:nvPr>
            <p:ph type="pic" sz="quarter" idx="10"/>
          </p:nvPr>
        </p:nvPicPr>
        <p:blipFill>
          <a:blip r:embed="rId2"/>
          <a:srcRect t="7775" b="7775"/>
          <a:stretch>
            <a:fillRect/>
          </a:stretch>
        </p:blipFill>
        <p:spPr/>
      </p:pic>
      <p:sp>
        <p:nvSpPr>
          <p:cNvPr id="7" name="Прямоугольник 6"/>
          <p:cNvSpPr/>
          <p:nvPr/>
        </p:nvSpPr>
        <p:spPr>
          <a:xfrm>
            <a:off x="0" y="0"/>
            <a:ext cx="12192000" cy="6857999"/>
          </a:xfrm>
          <a:prstGeom prst="rect">
            <a:avLst/>
          </a:prstGeom>
          <a:gradFill>
            <a:gsLst>
              <a:gs pos="0">
                <a:srgbClr val="3A88CA">
                  <a:alpha val="73000"/>
                </a:srgbClr>
              </a:gs>
              <a:gs pos="100000">
                <a:srgbClr val="9E77B8">
                  <a:alpha val="78000"/>
                </a:srgb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9" name="Заголовок 1"/>
          <p:cNvSpPr txBox="1">
            <a:spLocks/>
          </p:cNvSpPr>
          <p:nvPr/>
        </p:nvSpPr>
        <p:spPr>
          <a:xfrm>
            <a:off x="3432089" y="3259228"/>
            <a:ext cx="5759319" cy="657146"/>
          </a:xfrm>
          <a:prstGeom prst="rect">
            <a:avLst/>
          </a:prstGeom>
        </p:spPr>
        <p:txBody>
          <a:bodyPr>
            <a:normAutofit fontScale="9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800" b="1" spc="100" dirty="0">
                <a:solidFill>
                  <a:schemeClr val="bg1"/>
                </a:solidFill>
                <a:latin typeface="Poppins SemiBold" panose="02000000000000000000" pitchFamily="2" charset="0"/>
                <a:ea typeface="Lato" panose="020F0502020204030203" pitchFamily="34" charset="0"/>
                <a:cs typeface="Poppins SemiBold" panose="02000000000000000000" pitchFamily="2" charset="0"/>
              </a:rPr>
              <a:t>Constraint Layout</a:t>
            </a:r>
          </a:p>
        </p:txBody>
      </p:sp>
      <p:sp>
        <p:nvSpPr>
          <p:cNvPr id="10" name="Подзаголовок 2"/>
          <p:cNvSpPr txBox="1">
            <a:spLocks/>
          </p:cNvSpPr>
          <p:nvPr/>
        </p:nvSpPr>
        <p:spPr>
          <a:xfrm>
            <a:off x="4333999" y="2941626"/>
            <a:ext cx="3955498" cy="3751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1800"/>
              </a:lnSpc>
              <a:spcBef>
                <a:spcPts val="1200"/>
              </a:spcBef>
              <a:buNone/>
            </a:pPr>
            <a:r>
              <a:rPr lang="en-US" sz="1200" i="1" dirty="0">
                <a:solidFill>
                  <a:schemeClr val="bg1"/>
                </a:solidFill>
                <a:latin typeface="Poppins SemiBold" panose="02000000000000000000" pitchFamily="2" charset="0"/>
                <a:ea typeface="Linux Libertine" panose="02000503000000000000" pitchFamily="2" charset="0"/>
                <a:cs typeface="Poppins SemiBold" panose="02000000000000000000" pitchFamily="2" charset="0"/>
              </a:rPr>
              <a:t>#</a:t>
            </a:r>
            <a:r>
              <a:rPr lang="en-US" sz="1200" i="1" dirty="0" err="1">
                <a:solidFill>
                  <a:schemeClr val="bg1"/>
                </a:solidFill>
                <a:latin typeface="Poppins SemiBold" panose="02000000000000000000" pitchFamily="2" charset="0"/>
                <a:ea typeface="Linux Libertine" panose="02000503000000000000" pitchFamily="2" charset="0"/>
                <a:cs typeface="Poppins SemiBold" panose="02000000000000000000" pitchFamily="2" charset="0"/>
              </a:rPr>
              <a:t>NgodingItuMudah</a:t>
            </a:r>
            <a:endParaRPr lang="ru-RU" sz="1600" i="1" dirty="0">
              <a:solidFill>
                <a:schemeClr val="bg1"/>
              </a:solidFill>
              <a:latin typeface="Linux Libertine" panose="02000503000000000000" pitchFamily="2" charset="0"/>
              <a:ea typeface="Linux Libertine" panose="02000503000000000000" pitchFamily="2" charset="0"/>
              <a:cs typeface="Linux Libertine" panose="02000503000000000000" pitchFamily="2" charset="0"/>
            </a:endParaRPr>
          </a:p>
        </p:txBody>
      </p:sp>
    </p:spTree>
    <p:extLst>
      <p:ext uri="{BB962C8B-B14F-4D97-AF65-F5344CB8AC3E}">
        <p14:creationId xmlns:p14="http://schemas.microsoft.com/office/powerpoint/2010/main" val="6737603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Заголовок 1"/>
          <p:cNvSpPr txBox="1">
            <a:spLocks/>
          </p:cNvSpPr>
          <p:nvPr/>
        </p:nvSpPr>
        <p:spPr>
          <a:xfrm>
            <a:off x="2032604" y="483966"/>
            <a:ext cx="8126791" cy="7334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spc="100" dirty="0">
                <a:latin typeface="Poppins SemiBold" panose="02000000000000000000" pitchFamily="2" charset="0"/>
                <a:ea typeface="Karla" pitchFamily="2" charset="0"/>
                <a:cs typeface="Poppins SemiBold" panose="02000000000000000000" pitchFamily="2" charset="0"/>
              </a:rPr>
              <a:t>Constraint Layout</a:t>
            </a:r>
            <a:endParaRPr lang="ru-RU" dirty="0">
              <a:ea typeface="Karla" pitchFamily="2" charset="0"/>
              <a:cs typeface="Poppins SemiBold" panose="02000000000000000000" pitchFamily="2" charset="0"/>
            </a:endParaRPr>
          </a:p>
        </p:txBody>
      </p:sp>
      <p:sp>
        <p:nvSpPr>
          <p:cNvPr id="18" name="Подзаголовок 2"/>
          <p:cNvSpPr txBox="1">
            <a:spLocks/>
          </p:cNvSpPr>
          <p:nvPr/>
        </p:nvSpPr>
        <p:spPr>
          <a:xfrm>
            <a:off x="3392904" y="2545278"/>
            <a:ext cx="5406189" cy="18277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1800"/>
              </a:lnSpc>
              <a:spcBef>
                <a:spcPts val="1200"/>
              </a:spcBef>
              <a:buFont typeface="Arial" panose="020B0604020202020204" pitchFamily="34" charset="0"/>
              <a:buNone/>
            </a:pP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Etiam vitae dui congue, semper quam vitae, luctus ligula. Sed posuere nunc in leo commod else cuprum. </a:t>
            </a:r>
            <a:r>
              <a:rPr lang="en-US" sz="1100" dirty="0">
                <a:solidFill>
                  <a:schemeClr val="bg1">
                    <a:lumMod val="65000"/>
                  </a:schemeClr>
                </a:solidFill>
                <a:latin typeface="Poppins" panose="02000000000000000000" pitchFamily="2" charset="0"/>
                <a:cs typeface="Poppins" panose="02000000000000000000" pitchFamily="2" charset="0"/>
              </a:rPr>
              <a:t>Praesent sed neque quis mauris luctus commodo. Morbi vitae dui. Ut et pulvinar odio. </a:t>
            </a:r>
            <a:endParaRPr lang="en-US" sz="1100" dirty="0">
              <a:solidFill>
                <a:schemeClr val="bg1">
                  <a:lumMod val="65000"/>
                </a:schemeClr>
              </a:solidFill>
              <a:latin typeface="Poppins SemiBold" panose="02000000000000000000" pitchFamily="2" charset="0"/>
              <a:ea typeface="Karla" pitchFamily="2" charset="0"/>
              <a:cs typeface="Poppins SemiBold" panose="02000000000000000000" pitchFamily="2" charset="0"/>
            </a:endParaRPr>
          </a:p>
        </p:txBody>
      </p:sp>
    </p:spTree>
    <p:extLst>
      <p:ext uri="{BB962C8B-B14F-4D97-AF65-F5344CB8AC3E}">
        <p14:creationId xmlns:p14="http://schemas.microsoft.com/office/powerpoint/2010/main" val="11636278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9073E7A9-9C0F-B549-AED8-F9D14DDA4198}"/>
              </a:ext>
            </a:extLst>
          </p:cNvPr>
          <p:cNvPicPr>
            <a:picLocks noGrp="1" noChangeAspect="1"/>
          </p:cNvPicPr>
          <p:nvPr>
            <p:ph type="pic" sz="quarter" idx="10"/>
          </p:nvPr>
        </p:nvPicPr>
        <p:blipFill>
          <a:blip r:embed="rId2"/>
          <a:srcRect t="15351" b="15351"/>
          <a:stretch>
            <a:fillRect/>
          </a:stretch>
        </p:blipFill>
        <p:spPr/>
      </p:pic>
      <p:sp>
        <p:nvSpPr>
          <p:cNvPr id="4" name="Заголовок 1"/>
          <p:cNvSpPr txBox="1">
            <a:spLocks/>
          </p:cNvSpPr>
          <p:nvPr/>
        </p:nvSpPr>
        <p:spPr>
          <a:xfrm>
            <a:off x="528694" y="2123507"/>
            <a:ext cx="4881562" cy="1353120"/>
          </a:xfrm>
          <a:prstGeom prst="rect">
            <a:avLst/>
          </a:prstGeom>
        </p:spPr>
        <p:txBody>
          <a:bodyP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spc="100" dirty="0" err="1">
                <a:solidFill>
                  <a:schemeClr val="bg2">
                    <a:lumMod val="25000"/>
                  </a:schemeClr>
                </a:solidFill>
                <a:latin typeface="Poppins SemiBold" panose="02000000000000000000" pitchFamily="2" charset="0"/>
                <a:ea typeface="Lato" panose="020F0502020204030203" pitchFamily="34" charset="0"/>
                <a:cs typeface="Poppins SemiBold" panose="02000000000000000000" pitchFamily="2" charset="0"/>
              </a:rPr>
              <a:t>Ngoding</a:t>
            </a:r>
            <a:r>
              <a:rPr lang="en-US" b="1" spc="100" dirty="0">
                <a:solidFill>
                  <a:schemeClr val="bg2">
                    <a:lumMod val="25000"/>
                  </a:schemeClr>
                </a:solidFill>
                <a:latin typeface="Poppins SemiBold" panose="02000000000000000000" pitchFamily="2" charset="0"/>
                <a:ea typeface="Lato" panose="020F0502020204030203" pitchFamily="34" charset="0"/>
                <a:cs typeface="Poppins SemiBold" panose="02000000000000000000" pitchFamily="2" charset="0"/>
              </a:rPr>
              <a:t> Android </a:t>
            </a:r>
            <a:r>
              <a:rPr lang="en-US" b="1" spc="100" dirty="0" err="1">
                <a:solidFill>
                  <a:schemeClr val="bg2">
                    <a:lumMod val="25000"/>
                  </a:schemeClr>
                </a:solidFill>
                <a:latin typeface="Poppins SemiBold" panose="02000000000000000000" pitchFamily="2" charset="0"/>
                <a:ea typeface="Lato" panose="020F0502020204030203" pitchFamily="34" charset="0"/>
                <a:cs typeface="Poppins SemiBold" panose="02000000000000000000" pitchFamily="2" charset="0"/>
              </a:rPr>
              <a:t>Gak</a:t>
            </a:r>
            <a:r>
              <a:rPr lang="en-US" b="1" spc="100" dirty="0">
                <a:solidFill>
                  <a:schemeClr val="bg2">
                    <a:lumMod val="25000"/>
                  </a:schemeClr>
                </a:solidFill>
                <a:latin typeface="Poppins SemiBold" panose="02000000000000000000" pitchFamily="2" charset="0"/>
                <a:ea typeface="Lato" panose="020F0502020204030203" pitchFamily="34" charset="0"/>
                <a:cs typeface="Poppins SemiBold" panose="02000000000000000000" pitchFamily="2" charset="0"/>
              </a:rPr>
              <a:t> Susah Blas !!</a:t>
            </a:r>
            <a:endParaRPr lang="ru-RU" sz="4000" b="1" spc="100" dirty="0">
              <a:solidFill>
                <a:schemeClr val="bg2">
                  <a:lumMod val="25000"/>
                </a:schemeClr>
              </a:solidFill>
              <a:latin typeface="Nixie"/>
              <a:ea typeface="Lato" panose="020F0502020204030203" pitchFamily="34" charset="0"/>
              <a:cs typeface="Poppins SemiBold" panose="02000000000000000000" pitchFamily="2" charset="0"/>
            </a:endParaRPr>
          </a:p>
        </p:txBody>
      </p:sp>
      <p:sp>
        <p:nvSpPr>
          <p:cNvPr id="5" name="Подзаголовок 2"/>
          <p:cNvSpPr txBox="1">
            <a:spLocks/>
          </p:cNvSpPr>
          <p:nvPr/>
        </p:nvSpPr>
        <p:spPr>
          <a:xfrm>
            <a:off x="1283830" y="3524755"/>
            <a:ext cx="3371290" cy="22737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1800"/>
              </a:lnSpc>
              <a:spcBef>
                <a:spcPts val="1200"/>
              </a:spcBef>
              <a:buFont typeface="Arial" panose="020B0604020202020204" pitchFamily="34" charset="0"/>
              <a:buNone/>
            </a:pPr>
            <a:r>
              <a:rPr lang="en-US" sz="1200" dirty="0" err="1">
                <a:solidFill>
                  <a:schemeClr val="bg1">
                    <a:lumMod val="65000"/>
                  </a:schemeClr>
                </a:solidFill>
                <a:latin typeface="Poppins" panose="02000000000000000000" pitchFamily="2" charset="0"/>
                <a:ea typeface="Karla" pitchFamily="2" charset="0"/>
                <a:cs typeface="Poppins" panose="02000000000000000000" pitchFamily="2" charset="0"/>
              </a:rPr>
              <a:t>Kamu</a:t>
            </a:r>
            <a:r>
              <a:rPr lang="en-US" sz="12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200" dirty="0" err="1">
                <a:solidFill>
                  <a:schemeClr val="bg1">
                    <a:lumMod val="65000"/>
                  </a:schemeClr>
                </a:solidFill>
                <a:latin typeface="Poppins" panose="02000000000000000000" pitchFamily="2" charset="0"/>
                <a:ea typeface="Karla" pitchFamily="2" charset="0"/>
                <a:cs typeface="Poppins" panose="02000000000000000000" pitchFamily="2" charset="0"/>
              </a:rPr>
              <a:t>Cuma</a:t>
            </a:r>
            <a:r>
              <a:rPr lang="en-US" sz="12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200" dirty="0" err="1">
                <a:solidFill>
                  <a:schemeClr val="bg1">
                    <a:lumMod val="65000"/>
                  </a:schemeClr>
                </a:solidFill>
                <a:latin typeface="Poppins" panose="02000000000000000000" pitchFamily="2" charset="0"/>
                <a:ea typeface="Karla" pitchFamily="2" charset="0"/>
                <a:cs typeface="Poppins" panose="02000000000000000000" pitchFamily="2" charset="0"/>
              </a:rPr>
              <a:t>harus</a:t>
            </a:r>
            <a:r>
              <a:rPr lang="en-US" sz="12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200" dirty="0" err="1">
                <a:solidFill>
                  <a:schemeClr val="bg1">
                    <a:lumMod val="65000"/>
                  </a:schemeClr>
                </a:solidFill>
                <a:latin typeface="Poppins" panose="02000000000000000000" pitchFamily="2" charset="0"/>
                <a:ea typeface="Karla" pitchFamily="2" charset="0"/>
                <a:cs typeface="Poppins" panose="02000000000000000000" pitchFamily="2" charset="0"/>
              </a:rPr>
              <a:t>rajin</a:t>
            </a:r>
            <a:r>
              <a:rPr lang="en-US" sz="12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200" dirty="0" err="1">
                <a:solidFill>
                  <a:schemeClr val="bg1">
                    <a:lumMod val="65000"/>
                  </a:schemeClr>
                </a:solidFill>
                <a:latin typeface="Poppins" panose="02000000000000000000" pitchFamily="2" charset="0"/>
                <a:ea typeface="Karla" pitchFamily="2" charset="0"/>
                <a:cs typeface="Poppins" panose="02000000000000000000" pitchFamily="2" charset="0"/>
              </a:rPr>
              <a:t>belajar</a:t>
            </a:r>
            <a:r>
              <a:rPr lang="en-US" sz="12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200" dirty="0" err="1">
                <a:solidFill>
                  <a:schemeClr val="bg1">
                    <a:lumMod val="65000"/>
                  </a:schemeClr>
                </a:solidFill>
                <a:latin typeface="Poppins" panose="02000000000000000000" pitchFamily="2" charset="0"/>
                <a:ea typeface="Karla" pitchFamily="2" charset="0"/>
                <a:cs typeface="Poppins" panose="02000000000000000000" pitchFamily="2" charset="0"/>
              </a:rPr>
              <a:t>rajin</a:t>
            </a:r>
            <a:r>
              <a:rPr lang="en-US" sz="12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200" dirty="0" err="1">
                <a:solidFill>
                  <a:schemeClr val="bg1">
                    <a:lumMod val="65000"/>
                  </a:schemeClr>
                </a:solidFill>
                <a:latin typeface="Poppins" panose="02000000000000000000" pitchFamily="2" charset="0"/>
                <a:ea typeface="Karla" pitchFamily="2" charset="0"/>
                <a:cs typeface="Poppins" panose="02000000000000000000" pitchFamily="2" charset="0"/>
              </a:rPr>
              <a:t>nyoba</a:t>
            </a:r>
            <a:r>
              <a:rPr lang="en-US" sz="12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200" dirty="0" err="1">
                <a:solidFill>
                  <a:schemeClr val="bg1">
                    <a:lumMod val="65000"/>
                  </a:schemeClr>
                </a:solidFill>
                <a:latin typeface="Poppins" panose="02000000000000000000" pitchFamily="2" charset="0"/>
                <a:ea typeface="Karla" pitchFamily="2" charset="0"/>
                <a:cs typeface="Poppins" panose="02000000000000000000" pitchFamily="2" charset="0"/>
              </a:rPr>
              <a:t>sudah</a:t>
            </a:r>
            <a:r>
              <a:rPr lang="en-US" sz="12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200" dirty="0" err="1">
                <a:solidFill>
                  <a:schemeClr val="bg1">
                    <a:lumMod val="65000"/>
                  </a:schemeClr>
                </a:solidFill>
                <a:latin typeface="Poppins" panose="02000000000000000000" pitchFamily="2" charset="0"/>
                <a:ea typeface="Karla" pitchFamily="2" charset="0"/>
                <a:cs typeface="Poppins" panose="02000000000000000000" pitchFamily="2" charset="0"/>
              </a:rPr>
              <a:t>paham</a:t>
            </a:r>
            <a:r>
              <a:rPr lang="en-US" sz="1200" dirty="0">
                <a:solidFill>
                  <a:schemeClr val="bg1">
                    <a:lumMod val="65000"/>
                  </a:schemeClr>
                </a:solidFill>
                <a:latin typeface="Poppins" panose="02000000000000000000" pitchFamily="2" charset="0"/>
                <a:ea typeface="Karla" pitchFamily="2" charset="0"/>
                <a:cs typeface="Poppins" panose="02000000000000000000" pitchFamily="2" charset="0"/>
              </a:rPr>
              <a:t> java, </a:t>
            </a:r>
            <a:r>
              <a:rPr lang="en-US" sz="1200" dirty="0" err="1">
                <a:solidFill>
                  <a:schemeClr val="bg1">
                    <a:lumMod val="65000"/>
                  </a:schemeClr>
                </a:solidFill>
                <a:latin typeface="Poppins" panose="02000000000000000000" pitchFamily="2" charset="0"/>
                <a:ea typeface="Karla" pitchFamily="2" charset="0"/>
                <a:cs typeface="Poppins" panose="02000000000000000000" pitchFamily="2" charset="0"/>
              </a:rPr>
              <a:t>punya</a:t>
            </a:r>
            <a:r>
              <a:rPr lang="en-US" sz="1200" dirty="0">
                <a:solidFill>
                  <a:schemeClr val="bg1">
                    <a:lumMod val="65000"/>
                  </a:schemeClr>
                </a:solidFill>
                <a:latin typeface="Poppins" panose="02000000000000000000" pitchFamily="2" charset="0"/>
                <a:ea typeface="Karla" pitchFamily="2" charset="0"/>
                <a:cs typeface="Poppins" panose="02000000000000000000" pitchFamily="2" charset="0"/>
              </a:rPr>
              <a:t> android studio, </a:t>
            </a:r>
            <a:r>
              <a:rPr lang="en-US" sz="1200" dirty="0" err="1">
                <a:solidFill>
                  <a:schemeClr val="bg1">
                    <a:lumMod val="65000"/>
                  </a:schemeClr>
                </a:solidFill>
                <a:latin typeface="Poppins" panose="02000000000000000000" pitchFamily="2" charset="0"/>
                <a:ea typeface="Karla" pitchFamily="2" charset="0"/>
                <a:cs typeface="Poppins" panose="02000000000000000000" pitchFamily="2" charset="0"/>
              </a:rPr>
              <a:t>dan</a:t>
            </a:r>
            <a:r>
              <a:rPr lang="en-US" sz="1200" dirty="0">
                <a:solidFill>
                  <a:schemeClr val="bg1">
                    <a:lumMod val="65000"/>
                  </a:schemeClr>
                </a:solidFill>
                <a:latin typeface="Poppins" panose="02000000000000000000" pitchFamily="2" charset="0"/>
                <a:ea typeface="Karla" pitchFamily="2" charset="0"/>
                <a:cs typeface="Poppins" panose="02000000000000000000" pitchFamily="2" charset="0"/>
              </a:rPr>
              <a:t> bias compile </a:t>
            </a:r>
            <a:r>
              <a:rPr lang="en-US" sz="1200" dirty="0" err="1">
                <a:solidFill>
                  <a:schemeClr val="bg1">
                    <a:lumMod val="65000"/>
                  </a:schemeClr>
                </a:solidFill>
                <a:latin typeface="Poppins" panose="02000000000000000000" pitchFamily="2" charset="0"/>
                <a:ea typeface="Karla" pitchFamily="2" charset="0"/>
                <a:cs typeface="Poppins" panose="02000000000000000000" pitchFamily="2" charset="0"/>
              </a:rPr>
              <a:t>ke</a:t>
            </a:r>
            <a:r>
              <a:rPr lang="en-US" sz="1200" dirty="0">
                <a:solidFill>
                  <a:schemeClr val="bg1">
                    <a:lumMod val="65000"/>
                  </a:schemeClr>
                </a:solidFill>
                <a:latin typeface="Poppins" panose="02000000000000000000" pitchFamily="2" charset="0"/>
                <a:ea typeface="Karla" pitchFamily="2" charset="0"/>
                <a:cs typeface="Poppins" panose="02000000000000000000" pitchFamily="2" charset="0"/>
              </a:rPr>
              <a:t> device (</a:t>
            </a:r>
            <a:r>
              <a:rPr lang="en-US" sz="1200" dirty="0" err="1">
                <a:solidFill>
                  <a:schemeClr val="bg1">
                    <a:lumMod val="65000"/>
                  </a:schemeClr>
                </a:solidFill>
                <a:latin typeface="Poppins" panose="02000000000000000000" pitchFamily="2" charset="0"/>
                <a:ea typeface="Karla" pitchFamily="2" charset="0"/>
                <a:cs typeface="Poppins" panose="02000000000000000000" pitchFamily="2" charset="0"/>
              </a:rPr>
              <a:t>hp</a:t>
            </a:r>
            <a:r>
              <a:rPr lang="en-US" sz="1200" dirty="0">
                <a:solidFill>
                  <a:schemeClr val="bg1">
                    <a:lumMod val="65000"/>
                  </a:schemeClr>
                </a:solidFill>
                <a:latin typeface="Poppins" panose="02000000000000000000" pitchFamily="2" charset="0"/>
                <a:ea typeface="Karla" pitchFamily="2" charset="0"/>
                <a:cs typeface="Poppins" panose="02000000000000000000" pitchFamily="2" charset="0"/>
              </a:rPr>
              <a:t>).a</a:t>
            </a:r>
          </a:p>
          <a:p>
            <a:pPr marL="0" indent="0" algn="ctr">
              <a:lnSpc>
                <a:spcPts val="1800"/>
              </a:lnSpc>
              <a:spcBef>
                <a:spcPts val="1200"/>
              </a:spcBef>
              <a:buFont typeface="Arial" panose="020B0604020202020204" pitchFamily="34" charset="0"/>
              <a:buNone/>
            </a:pPr>
            <a:r>
              <a:rPr lang="en-US" sz="1200" dirty="0" err="1">
                <a:solidFill>
                  <a:schemeClr val="bg1">
                    <a:lumMod val="65000"/>
                  </a:schemeClr>
                </a:solidFill>
                <a:latin typeface="Poppins" panose="02000000000000000000" pitchFamily="2" charset="0"/>
                <a:ea typeface="Karla" pitchFamily="2" charset="0"/>
                <a:cs typeface="Poppins" panose="02000000000000000000" pitchFamily="2" charset="0"/>
              </a:rPr>
              <a:t>Komitmen</a:t>
            </a:r>
            <a:r>
              <a:rPr lang="en-US" sz="12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200" dirty="0" err="1">
                <a:solidFill>
                  <a:schemeClr val="bg1">
                    <a:lumMod val="65000"/>
                  </a:schemeClr>
                </a:solidFill>
                <a:latin typeface="Poppins" panose="02000000000000000000" pitchFamily="2" charset="0"/>
                <a:ea typeface="Karla" pitchFamily="2" charset="0"/>
                <a:cs typeface="Poppins" panose="02000000000000000000" pitchFamily="2" charset="0"/>
              </a:rPr>
              <a:t>Penuh</a:t>
            </a:r>
            <a:r>
              <a:rPr lang="en-US" sz="1200" dirty="0">
                <a:solidFill>
                  <a:schemeClr val="bg1">
                    <a:lumMod val="65000"/>
                  </a:schemeClr>
                </a:solidFill>
                <a:latin typeface="Poppins" panose="02000000000000000000" pitchFamily="2" charset="0"/>
                <a:ea typeface="Karla" pitchFamily="2" charset="0"/>
                <a:cs typeface="Poppins" panose="02000000000000000000" pitchFamily="2" charset="0"/>
              </a:rPr>
              <a:t> GAK NGEGAME, GAK NGOPI, GAK </a:t>
            </a:r>
            <a:r>
              <a:rPr lang="en-US" sz="1200" dirty="0" err="1">
                <a:solidFill>
                  <a:schemeClr val="bg1">
                    <a:lumMod val="65000"/>
                  </a:schemeClr>
                </a:solidFill>
                <a:latin typeface="Poppins" panose="02000000000000000000" pitchFamily="2" charset="0"/>
                <a:ea typeface="Karla" pitchFamily="2" charset="0"/>
                <a:cs typeface="Poppins" panose="02000000000000000000" pitchFamily="2" charset="0"/>
              </a:rPr>
              <a:t>PUBGan</a:t>
            </a:r>
            <a:r>
              <a:rPr lang="en-US" sz="1200" dirty="0">
                <a:solidFill>
                  <a:schemeClr val="bg1">
                    <a:lumMod val="65000"/>
                  </a:schemeClr>
                </a:solidFill>
                <a:latin typeface="Poppins" panose="02000000000000000000" pitchFamily="2" charset="0"/>
                <a:ea typeface="Karla" pitchFamily="2" charset="0"/>
                <a:cs typeface="Poppins" panose="02000000000000000000" pitchFamily="2" charset="0"/>
              </a:rPr>
              <a:t>, GA ML an, BERHENTI ROKOK AN, RAJIN SHOLAT </a:t>
            </a:r>
            <a:r>
              <a:rPr lang="en-US" sz="1200" dirty="0" err="1">
                <a:solidFill>
                  <a:schemeClr val="bg1">
                    <a:lumMod val="65000"/>
                  </a:schemeClr>
                </a:solidFill>
                <a:latin typeface="Poppins" panose="02000000000000000000" pitchFamily="2" charset="0"/>
                <a:ea typeface="Karla" pitchFamily="2" charset="0"/>
                <a:cs typeface="Poppins" panose="02000000000000000000" pitchFamily="2" charset="0"/>
              </a:rPr>
              <a:t>dan</a:t>
            </a:r>
            <a:r>
              <a:rPr lang="en-US" sz="1200" dirty="0">
                <a:solidFill>
                  <a:schemeClr val="bg1">
                    <a:lumMod val="65000"/>
                  </a:schemeClr>
                </a:solidFill>
                <a:latin typeface="Poppins" panose="02000000000000000000" pitchFamily="2" charset="0"/>
                <a:ea typeface="Karla" pitchFamily="2" charset="0"/>
                <a:cs typeface="Poppins" panose="02000000000000000000" pitchFamily="2" charset="0"/>
              </a:rPr>
              <a:t> JANGAN LUPA SEDEKAH.     </a:t>
            </a:r>
          </a:p>
        </p:txBody>
      </p:sp>
      <p:sp>
        <p:nvSpPr>
          <p:cNvPr id="19" name="Прямоугольник 18"/>
          <p:cNvSpPr/>
          <p:nvPr/>
        </p:nvSpPr>
        <p:spPr>
          <a:xfrm>
            <a:off x="10848975" y="2756379"/>
            <a:ext cx="1341312" cy="1352550"/>
          </a:xfrm>
          <a:prstGeom prst="rect">
            <a:avLst/>
          </a:prstGeom>
          <a:solidFill>
            <a:srgbClr val="42C9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1">
                  <a:lumMod val="65000"/>
                </a:schemeClr>
              </a:solidFill>
            </a:endParaRPr>
          </a:p>
        </p:txBody>
      </p:sp>
      <p:sp>
        <p:nvSpPr>
          <p:cNvPr id="20" name="Заголовок 1"/>
          <p:cNvSpPr txBox="1">
            <a:spLocks/>
          </p:cNvSpPr>
          <p:nvPr/>
        </p:nvSpPr>
        <p:spPr>
          <a:xfrm>
            <a:off x="10947964" y="3240883"/>
            <a:ext cx="1156051" cy="471488"/>
          </a:xfrm>
          <a:prstGeom prst="rect">
            <a:avLst/>
          </a:prstGeom>
        </p:spPr>
        <p:txBody>
          <a:bodyP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400" b="1" spc="100" dirty="0" err="1">
                <a:solidFill>
                  <a:schemeClr val="bg1"/>
                </a:solidFill>
                <a:latin typeface="Poppins SemiBold" panose="02000000000000000000" pitchFamily="2" charset="0"/>
                <a:ea typeface="Lato" panose="020F0502020204030203" pitchFamily="34" charset="0"/>
                <a:cs typeface="Poppins SemiBold" panose="02000000000000000000" pitchFamily="2" charset="0"/>
              </a:rPr>
              <a:t>Kelinci</a:t>
            </a:r>
            <a:r>
              <a:rPr lang="en-US" sz="1400" b="1" spc="100" dirty="0">
                <a:solidFill>
                  <a:schemeClr val="bg1"/>
                </a:solidFill>
                <a:latin typeface="Poppins SemiBold" panose="02000000000000000000" pitchFamily="2" charset="0"/>
                <a:ea typeface="Lato" panose="020F0502020204030203" pitchFamily="34" charset="0"/>
                <a:cs typeface="Poppins SemiBold" panose="02000000000000000000" pitchFamily="2" charset="0"/>
              </a:rPr>
              <a:t> Aja </a:t>
            </a:r>
          </a:p>
          <a:p>
            <a:pPr algn="ctr"/>
            <a:endParaRPr lang="en-US" sz="1400" b="1" spc="100" dirty="0">
              <a:solidFill>
                <a:schemeClr val="bg1"/>
              </a:solidFill>
              <a:latin typeface="Poppins SemiBold" panose="02000000000000000000" pitchFamily="2" charset="0"/>
              <a:ea typeface="Lato" panose="020F0502020204030203" pitchFamily="34" charset="0"/>
              <a:cs typeface="Poppins SemiBold" panose="02000000000000000000" pitchFamily="2" charset="0"/>
            </a:endParaRPr>
          </a:p>
          <a:p>
            <a:pPr algn="ctr"/>
            <a:r>
              <a:rPr lang="en-US" sz="1400" b="1" spc="100" dirty="0" err="1">
                <a:solidFill>
                  <a:schemeClr val="bg1"/>
                </a:solidFill>
                <a:latin typeface="Poppins SemiBold" panose="02000000000000000000" pitchFamily="2" charset="0"/>
                <a:ea typeface="Lato" panose="020F0502020204030203" pitchFamily="34" charset="0"/>
                <a:cs typeface="Poppins SemiBold" panose="02000000000000000000" pitchFamily="2" charset="0"/>
              </a:rPr>
              <a:t>Ngoding</a:t>
            </a:r>
            <a:endParaRPr lang="ru-RU" sz="4000" b="1" spc="100" dirty="0">
              <a:solidFill>
                <a:schemeClr val="bg2">
                  <a:lumMod val="25000"/>
                </a:schemeClr>
              </a:solidFill>
              <a:latin typeface="Nixie"/>
              <a:ea typeface="Lato" panose="020F0502020204030203" pitchFamily="34" charset="0"/>
              <a:cs typeface="Poppins SemiBold" panose="02000000000000000000" pitchFamily="2" charset="0"/>
            </a:endParaRPr>
          </a:p>
        </p:txBody>
      </p:sp>
      <p:sp>
        <p:nvSpPr>
          <p:cNvPr id="8" name="Подзаголовок 2"/>
          <p:cNvSpPr txBox="1">
            <a:spLocks/>
          </p:cNvSpPr>
          <p:nvPr/>
        </p:nvSpPr>
        <p:spPr>
          <a:xfrm>
            <a:off x="1003758" y="1809157"/>
            <a:ext cx="3955498" cy="3751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1800"/>
              </a:lnSpc>
              <a:spcBef>
                <a:spcPts val="1200"/>
              </a:spcBef>
              <a:buNone/>
            </a:pPr>
            <a:r>
              <a:rPr lang="en-US" sz="1200" i="1" dirty="0">
                <a:solidFill>
                  <a:schemeClr val="bg1">
                    <a:lumMod val="75000"/>
                  </a:schemeClr>
                </a:solidFill>
                <a:latin typeface="Poppins SemiBold" panose="02000000000000000000" pitchFamily="2" charset="0"/>
                <a:ea typeface="Linux Libertine" panose="02000503000000000000" pitchFamily="2" charset="0"/>
                <a:cs typeface="Poppins SemiBold" panose="02000000000000000000" pitchFamily="2" charset="0"/>
              </a:rPr>
              <a:t>#</a:t>
            </a:r>
            <a:r>
              <a:rPr lang="en-US" sz="1200" i="1" dirty="0" err="1">
                <a:solidFill>
                  <a:schemeClr val="bg1">
                    <a:lumMod val="75000"/>
                  </a:schemeClr>
                </a:solidFill>
                <a:latin typeface="Poppins SemiBold" panose="02000000000000000000" pitchFamily="2" charset="0"/>
                <a:ea typeface="Linux Libertine" panose="02000503000000000000" pitchFamily="2" charset="0"/>
                <a:cs typeface="Poppins SemiBold" panose="02000000000000000000" pitchFamily="2" charset="0"/>
              </a:rPr>
              <a:t>ngodingItuMudah</a:t>
            </a:r>
            <a:endParaRPr lang="ru-RU" sz="1600" i="1" dirty="0">
              <a:solidFill>
                <a:schemeClr val="bg1">
                  <a:lumMod val="75000"/>
                </a:schemeClr>
              </a:solidFill>
              <a:latin typeface="Linux Libertine" panose="02000503000000000000" pitchFamily="2" charset="0"/>
              <a:ea typeface="Linux Libertine" panose="02000503000000000000" pitchFamily="2" charset="0"/>
              <a:cs typeface="Linux Libertine" panose="02000503000000000000" pitchFamily="2" charset="0"/>
            </a:endParaRPr>
          </a:p>
        </p:txBody>
      </p:sp>
    </p:spTree>
    <p:extLst>
      <p:ext uri="{BB962C8B-B14F-4D97-AF65-F5344CB8AC3E}">
        <p14:creationId xmlns:p14="http://schemas.microsoft.com/office/powerpoint/2010/main" val="18777841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Прямоугольник 34"/>
          <p:cNvSpPr/>
          <p:nvPr/>
        </p:nvSpPr>
        <p:spPr>
          <a:xfrm>
            <a:off x="6136104" y="0"/>
            <a:ext cx="6055895" cy="6858000"/>
          </a:xfrm>
          <a:prstGeom prst="rect">
            <a:avLst/>
          </a:prstGeom>
          <a:solidFill>
            <a:schemeClr val="bg1">
              <a:lumMod val="9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ru-RU" dirty="0"/>
          </a:p>
        </p:txBody>
      </p:sp>
      <p:pic>
        <p:nvPicPr>
          <p:cNvPr id="4" name="Рисунок 3"/>
          <p:cNvPicPr>
            <a:picLocks noChangeAspect="1"/>
          </p:cNvPicPr>
          <p:nvPr/>
        </p:nvPicPr>
        <p:blipFill>
          <a:blip r:embed="rId2"/>
          <a:stretch>
            <a:fillRect/>
          </a:stretch>
        </p:blipFill>
        <p:spPr>
          <a:xfrm>
            <a:off x="4911926" y="1045697"/>
            <a:ext cx="2368148" cy="4943510"/>
          </a:xfrm>
          <a:prstGeom prst="rect">
            <a:avLst/>
          </a:prstGeom>
        </p:spPr>
      </p:pic>
      <p:sp>
        <p:nvSpPr>
          <p:cNvPr id="20" name="Заголовок 1"/>
          <p:cNvSpPr txBox="1">
            <a:spLocks/>
          </p:cNvSpPr>
          <p:nvPr/>
        </p:nvSpPr>
        <p:spPr>
          <a:xfrm>
            <a:off x="556888" y="1405290"/>
            <a:ext cx="4881562" cy="2847748"/>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spc="100" dirty="0">
                <a:solidFill>
                  <a:schemeClr val="bg2">
                    <a:lumMod val="25000"/>
                  </a:schemeClr>
                </a:solidFill>
                <a:latin typeface="Poppins SemiBold" panose="02000000000000000000" pitchFamily="2" charset="0"/>
                <a:ea typeface="Lato" panose="020F0502020204030203" pitchFamily="34" charset="0"/>
                <a:cs typeface="Poppins SemiBold" panose="02000000000000000000" pitchFamily="2" charset="0"/>
              </a:rPr>
              <a:t>BLACK </a:t>
            </a:r>
            <a:br>
              <a:rPr lang="en-US" sz="4800" b="1" spc="100" dirty="0">
                <a:solidFill>
                  <a:schemeClr val="bg2">
                    <a:lumMod val="25000"/>
                  </a:schemeClr>
                </a:solidFill>
                <a:latin typeface="Poppins SemiBold" panose="02000000000000000000" pitchFamily="2" charset="0"/>
                <a:ea typeface="Lato" panose="020F0502020204030203" pitchFamily="34" charset="0"/>
                <a:cs typeface="Poppins SemiBold" panose="02000000000000000000" pitchFamily="2" charset="0"/>
              </a:rPr>
            </a:br>
            <a:r>
              <a:rPr lang="en-US" sz="4800" b="1" spc="100" dirty="0">
                <a:solidFill>
                  <a:schemeClr val="bg2">
                    <a:lumMod val="25000"/>
                  </a:schemeClr>
                </a:solidFill>
                <a:latin typeface="Poppins SemiBold" panose="02000000000000000000" pitchFamily="2" charset="0"/>
                <a:ea typeface="Lato" panose="020F0502020204030203" pitchFamily="34" charset="0"/>
                <a:cs typeface="Poppins SemiBold" panose="02000000000000000000" pitchFamily="2" charset="0"/>
              </a:rPr>
              <a:t>PHONE</a:t>
            </a:r>
          </a:p>
          <a:p>
            <a:r>
              <a:rPr lang="en-US" sz="4800" spc="100" dirty="0">
                <a:solidFill>
                  <a:schemeClr val="bg2">
                    <a:lumMod val="25000"/>
                  </a:schemeClr>
                </a:solidFill>
                <a:latin typeface="Poppins SemiBold" panose="02000000000000000000" pitchFamily="2" charset="0"/>
                <a:ea typeface="Lato" panose="020F0502020204030203" pitchFamily="34" charset="0"/>
                <a:cs typeface="Poppins SemiBold" panose="02000000000000000000" pitchFamily="2" charset="0"/>
              </a:rPr>
              <a:t>SLIDE</a:t>
            </a:r>
          </a:p>
        </p:txBody>
      </p:sp>
      <p:sp>
        <p:nvSpPr>
          <p:cNvPr id="21" name="Подзаголовок 2"/>
          <p:cNvSpPr txBox="1">
            <a:spLocks/>
          </p:cNvSpPr>
          <p:nvPr/>
        </p:nvSpPr>
        <p:spPr>
          <a:xfrm>
            <a:off x="556888" y="4511848"/>
            <a:ext cx="3955498" cy="1616887"/>
          </a:xfrm>
          <a:prstGeom prst="rect">
            <a:avLst/>
          </a:prstGeom>
        </p:spPr>
        <p:txBody>
          <a:bodyPr vert="horz" lIns="91440" tIns="45720" rIns="91440" bIns="45720" numCol="2" spcCol="14400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800"/>
              </a:lnSpc>
              <a:spcBef>
                <a:spcPts val="1200"/>
              </a:spcBef>
              <a:buNone/>
            </a:pP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Etiam vitae dui congue, semper quam vitae, luctus ligula. Sed posuere nunc in leo commod else cuprum. Mauris congue euismod mi, id vestibulum quam euismod vulputate. Fusce posuere facilisis neque, at varius metus blandit quis. Praesent mollis, lectus id cursus rhoncus.</a:t>
            </a:r>
          </a:p>
        </p:txBody>
      </p:sp>
      <p:sp>
        <p:nvSpPr>
          <p:cNvPr id="22" name="Подзаголовок 2"/>
          <p:cNvSpPr txBox="1">
            <a:spLocks/>
          </p:cNvSpPr>
          <p:nvPr/>
        </p:nvSpPr>
        <p:spPr>
          <a:xfrm>
            <a:off x="556888" y="1087688"/>
            <a:ext cx="3955498" cy="3751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800"/>
              </a:lnSpc>
              <a:spcBef>
                <a:spcPts val="1200"/>
              </a:spcBef>
              <a:buNone/>
            </a:pPr>
            <a:r>
              <a:rPr lang="en-US" sz="1200" i="1" dirty="0">
                <a:solidFill>
                  <a:schemeClr val="bg1">
                    <a:lumMod val="75000"/>
                  </a:schemeClr>
                </a:solidFill>
                <a:latin typeface="Poppins SemiBold" panose="02000000000000000000" pitchFamily="2" charset="0"/>
                <a:ea typeface="Linux Libertine" panose="02000503000000000000" pitchFamily="2" charset="0"/>
                <a:cs typeface="Poppins SemiBold" panose="02000000000000000000" pitchFamily="2" charset="0"/>
              </a:rPr>
              <a:t>#</a:t>
            </a:r>
            <a:r>
              <a:rPr lang="en-US" sz="2000" i="1" dirty="0">
                <a:solidFill>
                  <a:schemeClr val="bg1">
                    <a:lumMod val="75000"/>
                  </a:schemeClr>
                </a:solidFill>
                <a:latin typeface="FontAwesome" pitchFamily="2" charset="0"/>
                <a:ea typeface="Linux Libertine" panose="02000503000000000000" pitchFamily="2" charset="0"/>
                <a:cs typeface="Linux Libertine" panose="02000503000000000000" pitchFamily="2" charset="0"/>
              </a:rPr>
              <a:t> </a:t>
            </a:r>
            <a:r>
              <a:rPr lang="en-US" sz="1600" i="1" dirty="0">
                <a:solidFill>
                  <a:schemeClr val="bg1">
                    <a:lumMod val="75000"/>
                  </a:schemeClr>
                </a:solidFill>
                <a:latin typeface="Adobe Caslon Pro" panose="0205050205050A020403" pitchFamily="18" charset="0"/>
                <a:ea typeface="Linux Libertine" panose="02000503000000000000" pitchFamily="2" charset="0"/>
                <a:cs typeface="Linux Libertine" panose="02000503000000000000" pitchFamily="2" charset="0"/>
              </a:rPr>
              <a:t>Mockup Section</a:t>
            </a:r>
            <a:endParaRPr lang="ru-RU" sz="1600" i="1" dirty="0">
              <a:solidFill>
                <a:schemeClr val="bg1">
                  <a:lumMod val="75000"/>
                </a:schemeClr>
              </a:solidFill>
              <a:latin typeface="Linux Libertine" panose="02000503000000000000" pitchFamily="2" charset="0"/>
              <a:ea typeface="Linux Libertine" panose="02000503000000000000" pitchFamily="2" charset="0"/>
              <a:cs typeface="Linux Libertine" panose="02000503000000000000" pitchFamily="2" charset="0"/>
            </a:endParaRPr>
          </a:p>
        </p:txBody>
      </p:sp>
      <p:grpSp>
        <p:nvGrpSpPr>
          <p:cNvPr id="2" name="Группа 1"/>
          <p:cNvGrpSpPr/>
          <p:nvPr/>
        </p:nvGrpSpPr>
        <p:grpSpPr>
          <a:xfrm>
            <a:off x="7733541" y="1166659"/>
            <a:ext cx="865839" cy="872801"/>
            <a:chOff x="7733541" y="1166659"/>
            <a:chExt cx="865839" cy="872801"/>
          </a:xfrm>
        </p:grpSpPr>
        <p:sp>
          <p:nvSpPr>
            <p:cNvPr id="39" name="Овал 38"/>
            <p:cNvSpPr/>
            <p:nvPr/>
          </p:nvSpPr>
          <p:spPr>
            <a:xfrm>
              <a:off x="7733541" y="1166659"/>
              <a:ext cx="865839" cy="865839"/>
            </a:xfrm>
            <a:prstGeom prst="ellipse">
              <a:avLst/>
            </a:prstGeom>
            <a:solidFill>
              <a:schemeClr val="tx2">
                <a:lumMod val="40000"/>
                <a:lumOff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rgbClr val="2C2CDC"/>
                </a:solidFill>
              </a:endParaRPr>
            </a:p>
          </p:txBody>
        </p:sp>
        <p:sp>
          <p:nvSpPr>
            <p:cNvPr id="40" name="Прямоугольник 39"/>
            <p:cNvSpPr/>
            <p:nvPr/>
          </p:nvSpPr>
          <p:spPr>
            <a:xfrm>
              <a:off x="7840297" y="1454685"/>
              <a:ext cx="591829" cy="584775"/>
            </a:xfrm>
            <a:prstGeom prst="rect">
              <a:avLst/>
            </a:prstGeom>
            <a:noFill/>
          </p:spPr>
          <p:txBody>
            <a:bodyPr wrap="none">
              <a:spAutoFit/>
            </a:bodyPr>
            <a:lstStyle/>
            <a:p>
              <a:pPr algn="r"/>
              <a:r>
                <a:rPr lang="en-US" sz="4000" baseline="30000" dirty="0">
                  <a:solidFill>
                    <a:srgbClr val="0000ED"/>
                  </a:solidFill>
                  <a:latin typeface="FontAwesome" pitchFamily="2" charset="0"/>
                </a:rPr>
                <a:t> </a:t>
              </a:r>
              <a:r>
                <a:rPr lang="en-US" sz="4800" baseline="30000" dirty="0">
                  <a:solidFill>
                    <a:schemeClr val="bg1"/>
                  </a:solidFill>
                  <a:latin typeface="FontAwesome" pitchFamily="2" charset="0"/>
                </a:rPr>
                <a:t></a:t>
              </a:r>
              <a:endParaRPr lang="en-US" sz="4800" baseline="30000" dirty="0">
                <a:solidFill>
                  <a:schemeClr val="bg1"/>
                </a:solidFill>
                <a:latin typeface="Pe-icon-7-stroke" pitchFamily="2" charset="0"/>
              </a:endParaRPr>
            </a:p>
          </p:txBody>
        </p:sp>
      </p:grpSp>
      <p:grpSp>
        <p:nvGrpSpPr>
          <p:cNvPr id="5" name="Группа 4"/>
          <p:cNvGrpSpPr/>
          <p:nvPr/>
        </p:nvGrpSpPr>
        <p:grpSpPr>
          <a:xfrm>
            <a:off x="7748523" y="2921667"/>
            <a:ext cx="865839" cy="865839"/>
            <a:chOff x="7748523" y="2921667"/>
            <a:chExt cx="865839" cy="865839"/>
          </a:xfrm>
        </p:grpSpPr>
        <p:sp>
          <p:nvSpPr>
            <p:cNvPr id="38" name="Овал 37"/>
            <p:cNvSpPr/>
            <p:nvPr/>
          </p:nvSpPr>
          <p:spPr>
            <a:xfrm>
              <a:off x="7748523" y="2921667"/>
              <a:ext cx="865839" cy="865839"/>
            </a:xfrm>
            <a:prstGeom prst="ellipse">
              <a:avLst/>
            </a:prstGeom>
            <a:solidFill>
              <a:schemeClr val="bg2">
                <a:lumMod val="5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rgbClr val="3737DD"/>
                </a:solidFill>
              </a:endParaRPr>
            </a:p>
          </p:txBody>
        </p:sp>
        <p:sp>
          <p:nvSpPr>
            <p:cNvPr id="41" name="Прямоугольник 40"/>
            <p:cNvSpPr/>
            <p:nvPr/>
          </p:nvSpPr>
          <p:spPr>
            <a:xfrm>
              <a:off x="7853326" y="3217556"/>
              <a:ext cx="585417" cy="502702"/>
            </a:xfrm>
            <a:prstGeom prst="rect">
              <a:avLst/>
            </a:prstGeom>
          </p:spPr>
          <p:txBody>
            <a:bodyPr wrap="none">
              <a:spAutoFit/>
            </a:bodyPr>
            <a:lstStyle/>
            <a:p>
              <a:pPr algn="r"/>
              <a:r>
                <a:rPr lang="en-US" sz="2800" baseline="30000" dirty="0">
                  <a:solidFill>
                    <a:srgbClr val="0000ED"/>
                  </a:solidFill>
                  <a:latin typeface="FontAwesome" pitchFamily="2" charset="0"/>
                </a:rPr>
                <a:t> </a:t>
              </a:r>
              <a:r>
                <a:rPr lang="en-US" sz="4000" baseline="30000" dirty="0">
                  <a:solidFill>
                    <a:schemeClr val="bg1"/>
                  </a:solidFill>
                  <a:latin typeface="FontAwesome" pitchFamily="2" charset="0"/>
                </a:rPr>
                <a:t></a:t>
              </a:r>
              <a:endParaRPr lang="en-US" sz="4000" baseline="30000" dirty="0">
                <a:solidFill>
                  <a:schemeClr val="bg1"/>
                </a:solidFill>
                <a:latin typeface="Pe-icon-7-stroke" pitchFamily="2" charset="0"/>
              </a:endParaRPr>
            </a:p>
          </p:txBody>
        </p:sp>
      </p:grpSp>
      <p:grpSp>
        <p:nvGrpSpPr>
          <p:cNvPr id="3" name="Группа 2"/>
          <p:cNvGrpSpPr/>
          <p:nvPr/>
        </p:nvGrpSpPr>
        <p:grpSpPr>
          <a:xfrm>
            <a:off x="7721510" y="4711120"/>
            <a:ext cx="906445" cy="865839"/>
            <a:chOff x="7721510" y="4711120"/>
            <a:chExt cx="906445" cy="865839"/>
          </a:xfrm>
        </p:grpSpPr>
        <p:sp>
          <p:nvSpPr>
            <p:cNvPr id="37" name="Овал 36"/>
            <p:cNvSpPr/>
            <p:nvPr/>
          </p:nvSpPr>
          <p:spPr>
            <a:xfrm>
              <a:off x="7762116" y="4711120"/>
              <a:ext cx="865839" cy="865839"/>
            </a:xfrm>
            <a:prstGeom prst="ellipse">
              <a:avLst/>
            </a:prstGeom>
            <a:solidFill>
              <a:schemeClr val="bg2">
                <a:lumMod val="25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rgbClr val="3737DD"/>
                </a:solidFill>
              </a:endParaRPr>
            </a:p>
          </p:txBody>
        </p:sp>
        <p:sp>
          <p:nvSpPr>
            <p:cNvPr id="42" name="Прямоугольник 41"/>
            <p:cNvSpPr/>
            <p:nvPr/>
          </p:nvSpPr>
          <p:spPr>
            <a:xfrm>
              <a:off x="7721510" y="5003174"/>
              <a:ext cx="865839" cy="502702"/>
            </a:xfrm>
            <a:prstGeom prst="rect">
              <a:avLst/>
            </a:prstGeom>
          </p:spPr>
          <p:txBody>
            <a:bodyPr wrap="square">
              <a:spAutoFit/>
            </a:bodyPr>
            <a:lstStyle/>
            <a:p>
              <a:pPr algn="ctr"/>
              <a:r>
                <a:rPr lang="en-US" sz="2800" baseline="30000" dirty="0">
                  <a:solidFill>
                    <a:srgbClr val="0000ED"/>
                  </a:solidFill>
                  <a:latin typeface="FontAwesome" pitchFamily="2" charset="0"/>
                </a:rPr>
                <a:t> </a:t>
              </a:r>
              <a:r>
                <a:rPr lang="en-US" sz="4000" baseline="30000" dirty="0">
                  <a:solidFill>
                    <a:schemeClr val="bg1"/>
                  </a:solidFill>
                  <a:latin typeface="FontAwesome" pitchFamily="2" charset="0"/>
                </a:rPr>
                <a:t></a:t>
              </a:r>
              <a:endParaRPr lang="en-US" sz="2800" baseline="30000" dirty="0">
                <a:solidFill>
                  <a:schemeClr val="bg1"/>
                </a:solidFill>
                <a:latin typeface="Pe-icon-7-stroke" pitchFamily="2" charset="0"/>
              </a:endParaRPr>
            </a:p>
          </p:txBody>
        </p:sp>
      </p:grpSp>
      <p:sp>
        <p:nvSpPr>
          <p:cNvPr id="43" name="Текст 11"/>
          <p:cNvSpPr txBox="1">
            <a:spLocks/>
          </p:cNvSpPr>
          <p:nvPr/>
        </p:nvSpPr>
        <p:spPr>
          <a:xfrm>
            <a:off x="8867424" y="1183942"/>
            <a:ext cx="2995713" cy="1571579"/>
          </a:xfrm>
          <a:prstGeom prst="rect">
            <a:avLst/>
          </a:prstGeo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200" b="1" dirty="0">
                <a:solidFill>
                  <a:schemeClr val="bg2">
                    <a:lumMod val="25000"/>
                  </a:schemeClr>
                </a:solidFill>
                <a:latin typeface="Poppins SemiBold" panose="02000000000000000000" pitchFamily="2" charset="0"/>
                <a:cs typeface="Poppins SemiBold" panose="02000000000000000000" pitchFamily="2" charset="0"/>
              </a:rPr>
              <a:t>Web Development</a:t>
            </a:r>
          </a:p>
          <a:p>
            <a:pPr>
              <a:lnSpc>
                <a:spcPts val="1800"/>
              </a:lnSpc>
            </a:pPr>
            <a:r>
              <a:rPr lang="en-US" sz="1100" kern="0" dirty="0">
                <a:solidFill>
                  <a:schemeClr val="bg2">
                    <a:lumMod val="25000"/>
                  </a:schemeClr>
                </a:solidFill>
                <a:latin typeface="Poppins" panose="02000000000000000000" pitchFamily="2" charset="0"/>
                <a:ea typeface="Karla" pitchFamily="2" charset="0"/>
                <a:cs typeface="Poppins" panose="02000000000000000000" pitchFamily="2" charset="0"/>
              </a:rPr>
              <a:t>Ut et pulvinar odio. Nam condimentum nisl at ante euismod else. </a:t>
            </a:r>
            <a:endParaRPr lang="en-US" sz="1100" b="1" dirty="0">
              <a:solidFill>
                <a:schemeClr val="bg2">
                  <a:lumMod val="25000"/>
                </a:schemeClr>
              </a:solidFill>
              <a:latin typeface="Poppins" panose="02000000000000000000" pitchFamily="2" charset="0"/>
              <a:cs typeface="Poppins" panose="02000000000000000000" pitchFamily="2" charset="0"/>
            </a:endParaRPr>
          </a:p>
        </p:txBody>
      </p:sp>
      <p:sp>
        <p:nvSpPr>
          <p:cNvPr id="46" name="Текст 11"/>
          <p:cNvSpPr txBox="1">
            <a:spLocks/>
          </p:cNvSpPr>
          <p:nvPr/>
        </p:nvSpPr>
        <p:spPr>
          <a:xfrm>
            <a:off x="8867423" y="2940269"/>
            <a:ext cx="2995713" cy="1571579"/>
          </a:xfrm>
          <a:prstGeom prst="rect">
            <a:avLst/>
          </a:prstGeo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200" b="1" dirty="0">
                <a:solidFill>
                  <a:schemeClr val="bg2">
                    <a:lumMod val="25000"/>
                  </a:schemeClr>
                </a:solidFill>
                <a:latin typeface="Poppins SemiBold" panose="02000000000000000000" pitchFamily="2" charset="0"/>
                <a:cs typeface="Poppins SemiBold" panose="02000000000000000000" pitchFamily="2" charset="0"/>
              </a:rPr>
              <a:t>App Mobile</a:t>
            </a:r>
          </a:p>
          <a:p>
            <a:pPr>
              <a:lnSpc>
                <a:spcPts val="1800"/>
              </a:lnSpc>
            </a:pPr>
            <a:r>
              <a:rPr lang="en-US" sz="1100" kern="0" dirty="0">
                <a:solidFill>
                  <a:schemeClr val="bg2">
                    <a:lumMod val="25000"/>
                  </a:schemeClr>
                </a:solidFill>
                <a:latin typeface="Poppins" panose="02000000000000000000" pitchFamily="2" charset="0"/>
                <a:ea typeface="Karla" pitchFamily="2" charset="0"/>
                <a:cs typeface="Poppins" panose="02000000000000000000" pitchFamily="2" charset="0"/>
              </a:rPr>
              <a:t>Ut et pulvinar odio. Nam condimentum nisl at ante euismod else. </a:t>
            </a:r>
            <a:endParaRPr lang="en-US" sz="1100" b="1" dirty="0">
              <a:solidFill>
                <a:schemeClr val="bg2">
                  <a:lumMod val="25000"/>
                </a:schemeClr>
              </a:solidFill>
              <a:latin typeface="Poppins" panose="02000000000000000000" pitchFamily="2" charset="0"/>
              <a:cs typeface="Poppins" panose="02000000000000000000" pitchFamily="2" charset="0"/>
            </a:endParaRPr>
          </a:p>
        </p:txBody>
      </p:sp>
      <p:sp>
        <p:nvSpPr>
          <p:cNvPr id="47" name="Текст 11"/>
          <p:cNvSpPr txBox="1">
            <a:spLocks/>
          </p:cNvSpPr>
          <p:nvPr/>
        </p:nvSpPr>
        <p:spPr>
          <a:xfrm>
            <a:off x="8830478" y="4791169"/>
            <a:ext cx="2995713" cy="1571579"/>
          </a:xfrm>
          <a:prstGeom prst="rect">
            <a:avLst/>
          </a:prstGeo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200" b="1" dirty="0">
                <a:solidFill>
                  <a:schemeClr val="bg2">
                    <a:lumMod val="25000"/>
                  </a:schemeClr>
                </a:solidFill>
                <a:latin typeface="Poppins SemiBold" panose="02000000000000000000" pitchFamily="2" charset="0"/>
                <a:cs typeface="Poppins SemiBold" panose="02000000000000000000" pitchFamily="2" charset="0"/>
              </a:rPr>
              <a:t>Design Concept</a:t>
            </a:r>
          </a:p>
          <a:p>
            <a:pPr>
              <a:lnSpc>
                <a:spcPts val="1800"/>
              </a:lnSpc>
            </a:pPr>
            <a:r>
              <a:rPr lang="en-US" sz="1100" kern="0" dirty="0">
                <a:solidFill>
                  <a:schemeClr val="bg2">
                    <a:lumMod val="25000"/>
                  </a:schemeClr>
                </a:solidFill>
                <a:latin typeface="Poppins" panose="02000000000000000000" pitchFamily="2" charset="0"/>
                <a:ea typeface="Karla" pitchFamily="2" charset="0"/>
                <a:cs typeface="Poppins" panose="02000000000000000000" pitchFamily="2" charset="0"/>
              </a:rPr>
              <a:t>Ut et pulvinar odio. Nam condimentum nisl at ante euismod else. </a:t>
            </a:r>
            <a:endParaRPr lang="en-US" sz="1100" b="1" dirty="0">
              <a:solidFill>
                <a:schemeClr val="bg2">
                  <a:lumMod val="25000"/>
                </a:schemeClr>
              </a:solidFill>
              <a:latin typeface="Poppins" panose="02000000000000000000" pitchFamily="2" charset="0"/>
              <a:cs typeface="Poppins" panose="02000000000000000000" pitchFamily="2" charset="0"/>
            </a:endParaRPr>
          </a:p>
        </p:txBody>
      </p:sp>
      <p:sp>
        <p:nvSpPr>
          <p:cNvPr id="6" name="Рисунок 5"/>
          <p:cNvSpPr>
            <a:spLocks noGrp="1"/>
          </p:cNvSpPr>
          <p:nvPr>
            <p:ph type="pic" sz="quarter" idx="11"/>
          </p:nvPr>
        </p:nvSpPr>
        <p:spPr/>
      </p:sp>
    </p:spTree>
    <p:extLst>
      <p:ext uri="{BB962C8B-B14F-4D97-AF65-F5344CB8AC3E}">
        <p14:creationId xmlns:p14="http://schemas.microsoft.com/office/powerpoint/2010/main" val="6507647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Подзаголовок 2"/>
          <p:cNvSpPr txBox="1">
            <a:spLocks/>
          </p:cNvSpPr>
          <p:nvPr/>
        </p:nvSpPr>
        <p:spPr>
          <a:xfrm>
            <a:off x="6728348" y="2436540"/>
            <a:ext cx="4380931" cy="481263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1800"/>
              </a:lnSpc>
              <a:spcBef>
                <a:spcPts val="1200"/>
              </a:spcBef>
              <a:buFont typeface="Arial" panose="020B0604020202020204" pitchFamily="34" charset="0"/>
              <a:buNone/>
            </a:pPr>
            <a:r>
              <a:rPr lang="en-US" sz="1100" b="1" dirty="0">
                <a:solidFill>
                  <a:schemeClr val="bg2">
                    <a:lumMod val="10000"/>
                  </a:schemeClr>
                </a:solidFill>
                <a:latin typeface="Poppins SemiBold" panose="02000000000000000000" pitchFamily="2" charset="0"/>
                <a:ea typeface="Karla" pitchFamily="2" charset="0"/>
                <a:cs typeface="Poppins SemiBold" panose="02000000000000000000" pitchFamily="2" charset="0"/>
              </a:rPr>
              <a:t>AARON McFERSON JR</a:t>
            </a:r>
          </a:p>
          <a:p>
            <a:pPr marL="0" indent="0" algn="ctr">
              <a:lnSpc>
                <a:spcPts val="1800"/>
              </a:lnSpc>
              <a:spcBef>
                <a:spcPts val="1200"/>
              </a:spcBef>
              <a:buFont typeface="Arial" panose="020B0604020202020204" pitchFamily="34" charset="0"/>
              <a:buNone/>
            </a:pPr>
            <a:r>
              <a:rPr lang="en-US" sz="1100" dirty="0">
                <a:solidFill>
                  <a:schemeClr val="bg2">
                    <a:lumMod val="10000"/>
                  </a:schemeClr>
                </a:solidFill>
                <a:latin typeface="Poppins" panose="02000000000000000000" pitchFamily="2" charset="0"/>
                <a:ea typeface="Karla" pitchFamily="2" charset="0"/>
                <a:cs typeface="Poppins" panose="02000000000000000000" pitchFamily="2" charset="0"/>
              </a:rPr>
              <a:t>Etiam vitae dui congue, semper quam vitae, luctus ligula. Sed posuere nunc in leo commod else cuprum. </a:t>
            </a:r>
          </a:p>
          <a:p>
            <a:pPr marL="0" indent="0" algn="ctr">
              <a:lnSpc>
                <a:spcPts val="1800"/>
              </a:lnSpc>
              <a:spcBef>
                <a:spcPts val="1200"/>
              </a:spcBef>
              <a:buNone/>
            </a:pPr>
            <a:r>
              <a:rPr lang="en-US" sz="1100" dirty="0">
                <a:solidFill>
                  <a:schemeClr val="bg2">
                    <a:lumMod val="10000"/>
                  </a:schemeClr>
                </a:solidFill>
                <a:latin typeface="Poppins" panose="02000000000000000000" pitchFamily="2" charset="0"/>
                <a:cs typeface="Poppins" panose="02000000000000000000" pitchFamily="2" charset="0"/>
              </a:rPr>
              <a:t>Praesent sed neque quis mauris luctus commodo. Morbi vitae dui. Etiam vitae dui congue, semper quam vitae, luctus ligula. Sed posuere nunc in leo commod.</a:t>
            </a:r>
          </a:p>
          <a:p>
            <a:pPr marL="0" indent="0" algn="ctr">
              <a:lnSpc>
                <a:spcPts val="1800"/>
              </a:lnSpc>
              <a:spcBef>
                <a:spcPts val="1200"/>
              </a:spcBef>
              <a:buNone/>
            </a:pPr>
            <a:endParaRPr lang="en-US" dirty="0">
              <a:solidFill>
                <a:schemeClr val="bg2">
                  <a:lumMod val="10000"/>
                </a:schemeClr>
              </a:solidFill>
              <a:latin typeface="Qwigley" panose="02000000000000000000" pitchFamily="2" charset="0"/>
              <a:ea typeface="Karla" pitchFamily="2" charset="0"/>
              <a:cs typeface="Poppins SemiBold" panose="02000000000000000000" pitchFamily="2" charset="0"/>
            </a:endParaRPr>
          </a:p>
          <a:p>
            <a:pPr marL="0" indent="0" algn="ctr">
              <a:lnSpc>
                <a:spcPts val="1800"/>
              </a:lnSpc>
              <a:spcBef>
                <a:spcPts val="1200"/>
              </a:spcBef>
              <a:buNone/>
            </a:pPr>
            <a:r>
              <a:rPr lang="en-US" dirty="0">
                <a:solidFill>
                  <a:schemeClr val="bg2">
                    <a:lumMod val="10000"/>
                  </a:schemeClr>
                </a:solidFill>
                <a:latin typeface="Early Bird" panose="02000500000000000000" pitchFamily="2" charset="0"/>
                <a:ea typeface="Karla" pitchFamily="2" charset="0"/>
                <a:cs typeface="Poppins SemiBold" panose="02000000000000000000" pitchFamily="2" charset="0"/>
              </a:rPr>
              <a:t>Sign here</a:t>
            </a:r>
          </a:p>
        </p:txBody>
      </p:sp>
      <p:sp>
        <p:nvSpPr>
          <p:cNvPr id="8" name="Прямоугольник 7"/>
          <p:cNvSpPr/>
          <p:nvPr/>
        </p:nvSpPr>
        <p:spPr>
          <a:xfrm>
            <a:off x="0" y="1"/>
            <a:ext cx="5524501" cy="6857999"/>
          </a:xfrm>
          <a:prstGeom prst="rect">
            <a:avLst/>
          </a:prstGeom>
          <a:gradFill>
            <a:gsLst>
              <a:gs pos="0">
                <a:srgbClr val="3A88CA">
                  <a:alpha val="73000"/>
                </a:srgbClr>
              </a:gs>
              <a:gs pos="100000">
                <a:srgbClr val="9E77B8">
                  <a:alpha val="78000"/>
                </a:srgb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2" name="Рисунок 1"/>
          <p:cNvSpPr>
            <a:spLocks noGrp="1"/>
          </p:cNvSpPr>
          <p:nvPr>
            <p:ph type="pic" sz="quarter" idx="10"/>
          </p:nvPr>
        </p:nvSpPr>
        <p:spPr/>
      </p:sp>
    </p:spTree>
    <p:extLst>
      <p:ext uri="{BB962C8B-B14F-4D97-AF65-F5344CB8AC3E}">
        <p14:creationId xmlns:p14="http://schemas.microsoft.com/office/powerpoint/2010/main" val="250088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одзаголовок 2"/>
          <p:cNvSpPr txBox="1">
            <a:spLocks/>
          </p:cNvSpPr>
          <p:nvPr/>
        </p:nvSpPr>
        <p:spPr>
          <a:xfrm>
            <a:off x="1373643" y="1794232"/>
            <a:ext cx="3955498" cy="3751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800"/>
              </a:lnSpc>
              <a:spcBef>
                <a:spcPts val="1200"/>
              </a:spcBef>
              <a:buNone/>
            </a:pPr>
            <a:r>
              <a:rPr lang="en-US" sz="1600" i="1" dirty="0">
                <a:solidFill>
                  <a:schemeClr val="bg1">
                    <a:lumMod val="75000"/>
                  </a:schemeClr>
                </a:solidFill>
                <a:latin typeface="Poppins SemiBold" panose="02000000000000000000" pitchFamily="2" charset="0"/>
                <a:ea typeface="Linux Libertine" panose="02000503000000000000" pitchFamily="2" charset="0"/>
                <a:cs typeface="Poppins SemiBold" panose="02000000000000000000" pitchFamily="2" charset="0"/>
              </a:rPr>
              <a:t>#</a:t>
            </a:r>
            <a:r>
              <a:rPr lang="en-US" sz="1600" i="1" dirty="0">
                <a:solidFill>
                  <a:schemeClr val="bg1">
                    <a:lumMod val="75000"/>
                  </a:schemeClr>
                </a:solidFill>
                <a:latin typeface="FontAwesome" pitchFamily="2" charset="0"/>
                <a:ea typeface="Linux Libertine" panose="02000503000000000000" pitchFamily="2" charset="0"/>
                <a:cs typeface="Linux Libertine" panose="02000503000000000000" pitchFamily="2" charset="0"/>
              </a:rPr>
              <a:t> </a:t>
            </a:r>
            <a:r>
              <a:rPr lang="en-US" sz="1600" i="1" dirty="0">
                <a:solidFill>
                  <a:schemeClr val="bg1">
                    <a:lumMod val="75000"/>
                  </a:schemeClr>
                </a:solidFill>
                <a:latin typeface="Adobe Caslon Pro" panose="0205050205050A020403" pitchFamily="18" charset="0"/>
                <a:ea typeface="Linux Libertine" panose="02000503000000000000" pitchFamily="2" charset="0"/>
                <a:cs typeface="Linux Libertine" panose="02000503000000000000" pitchFamily="2" charset="0"/>
              </a:rPr>
              <a:t>Company Section</a:t>
            </a:r>
            <a:endParaRPr lang="ru-RU" sz="1600" i="1" dirty="0">
              <a:solidFill>
                <a:schemeClr val="bg1">
                  <a:lumMod val="75000"/>
                </a:schemeClr>
              </a:solidFill>
              <a:latin typeface="Linux Libertine" panose="02000503000000000000" pitchFamily="2" charset="0"/>
              <a:ea typeface="Linux Libertine" panose="02000503000000000000" pitchFamily="2" charset="0"/>
              <a:cs typeface="Linux Libertine" panose="02000503000000000000" pitchFamily="2" charset="0"/>
            </a:endParaRPr>
          </a:p>
        </p:txBody>
      </p:sp>
      <p:sp>
        <p:nvSpPr>
          <p:cNvPr id="3" name="Подзаголовок 2"/>
          <p:cNvSpPr txBox="1">
            <a:spLocks/>
          </p:cNvSpPr>
          <p:nvPr/>
        </p:nvSpPr>
        <p:spPr>
          <a:xfrm>
            <a:off x="1373643" y="3689624"/>
            <a:ext cx="2857561" cy="27172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800"/>
              </a:lnSpc>
              <a:spcBef>
                <a:spcPts val="1200"/>
              </a:spcBef>
              <a:buNone/>
            </a:pPr>
            <a:r>
              <a:rPr lang="en-US" sz="1100" dirty="0">
                <a:solidFill>
                  <a:schemeClr val="bg2">
                    <a:lumMod val="25000"/>
                  </a:schemeClr>
                </a:solidFill>
                <a:latin typeface="Poppins SemiBold" panose="02000000000000000000" pitchFamily="2" charset="0"/>
                <a:ea typeface="Karla" pitchFamily="2" charset="0"/>
                <a:cs typeface="Poppins SemiBold" panose="02000000000000000000" pitchFamily="2" charset="0"/>
              </a:rPr>
              <a:t>EASY PYRAMID CHART</a:t>
            </a:r>
          </a:p>
          <a:p>
            <a:pPr marL="0" indent="0">
              <a:lnSpc>
                <a:spcPts val="1800"/>
              </a:lnSpc>
              <a:spcBef>
                <a:spcPts val="1200"/>
              </a:spcBef>
              <a:buNone/>
            </a:pP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Etiam vitae dui congue, semper quam vitae, luctus ligula. Sed posuere nunc in leo commod else cuprum.  </a:t>
            </a:r>
            <a:r>
              <a:rPr lang="en-US" sz="1100" kern="0" dirty="0">
                <a:solidFill>
                  <a:schemeClr val="bg1">
                    <a:lumMod val="65000"/>
                  </a:schemeClr>
                </a:solidFill>
                <a:latin typeface="Poppins" panose="02000000000000000000" pitchFamily="2" charset="0"/>
                <a:ea typeface="Karla" pitchFamily="2" charset="0"/>
                <a:cs typeface="Poppins" panose="02000000000000000000" pitchFamily="2" charset="0"/>
              </a:rPr>
              <a:t>Nam condimentum nisl at ante euismod else. Pellentesque.</a:t>
            </a:r>
            <a:endParaRPr lang="en-US" sz="1100" b="1" dirty="0">
              <a:solidFill>
                <a:schemeClr val="bg1">
                  <a:lumMod val="65000"/>
                </a:schemeClr>
              </a:solidFill>
              <a:latin typeface="Poppins" panose="02000000000000000000" pitchFamily="2" charset="0"/>
              <a:cs typeface="Poppins" panose="02000000000000000000" pitchFamily="2" charset="0"/>
            </a:endParaRPr>
          </a:p>
          <a:p>
            <a:pPr marL="0" indent="0">
              <a:lnSpc>
                <a:spcPts val="1800"/>
              </a:lnSpc>
              <a:spcBef>
                <a:spcPts val="1200"/>
              </a:spcBef>
              <a:buFont typeface="Arial" panose="020B0604020202020204" pitchFamily="34" charset="0"/>
              <a:buNone/>
            </a:pPr>
            <a:endParaRPr lang="en-US" sz="1100" dirty="0">
              <a:solidFill>
                <a:schemeClr val="bg1">
                  <a:lumMod val="65000"/>
                </a:schemeClr>
              </a:solidFill>
              <a:latin typeface="Poppins" panose="02000000000000000000" pitchFamily="2" charset="0"/>
              <a:ea typeface="Karla" pitchFamily="2" charset="0"/>
              <a:cs typeface="Poppins" panose="02000000000000000000" pitchFamily="2" charset="0"/>
            </a:endParaRPr>
          </a:p>
        </p:txBody>
      </p:sp>
      <p:sp>
        <p:nvSpPr>
          <p:cNvPr id="4" name="Заголовок 1"/>
          <p:cNvSpPr txBox="1">
            <a:spLocks/>
          </p:cNvSpPr>
          <p:nvPr/>
        </p:nvSpPr>
        <p:spPr>
          <a:xfrm>
            <a:off x="1373643" y="2137463"/>
            <a:ext cx="4881562" cy="2847748"/>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pc="100" dirty="0">
                <a:solidFill>
                  <a:schemeClr val="bg2">
                    <a:lumMod val="25000"/>
                  </a:schemeClr>
                </a:solidFill>
                <a:latin typeface="Poppins" panose="02000000000000000000" pitchFamily="2" charset="0"/>
                <a:ea typeface="Lato" panose="020F0502020204030203" pitchFamily="34" charset="0"/>
                <a:cs typeface="Poppins" panose="02000000000000000000" pitchFamily="2" charset="0"/>
              </a:rPr>
              <a:t>OUR</a:t>
            </a:r>
          </a:p>
          <a:p>
            <a:r>
              <a:rPr lang="en-US" spc="100" dirty="0">
                <a:solidFill>
                  <a:schemeClr val="bg2">
                    <a:lumMod val="25000"/>
                  </a:schemeClr>
                </a:solidFill>
                <a:latin typeface="Poppins SemiBold" panose="02000000000000000000" pitchFamily="2" charset="0"/>
                <a:ea typeface="Lato" panose="020F0502020204030203" pitchFamily="34" charset="0"/>
                <a:cs typeface="Poppins SemiBold" panose="02000000000000000000" pitchFamily="2" charset="0"/>
              </a:rPr>
              <a:t>PARTNERS</a:t>
            </a:r>
          </a:p>
        </p:txBody>
      </p:sp>
      <p:grpSp>
        <p:nvGrpSpPr>
          <p:cNvPr id="21" name="Группа 20"/>
          <p:cNvGrpSpPr/>
          <p:nvPr/>
        </p:nvGrpSpPr>
        <p:grpSpPr>
          <a:xfrm>
            <a:off x="6464755" y="876303"/>
            <a:ext cx="3803356" cy="5048250"/>
            <a:chOff x="6464755" y="876303"/>
            <a:chExt cx="3803356" cy="5048250"/>
          </a:xfrm>
        </p:grpSpPr>
        <p:cxnSp>
          <p:nvCxnSpPr>
            <p:cNvPr id="6" name="Прямая соединительная линия 5"/>
            <p:cNvCxnSpPr/>
            <p:nvPr/>
          </p:nvCxnSpPr>
          <p:spPr>
            <a:xfrm rot="5400000" flipV="1">
              <a:off x="5811281" y="3391127"/>
              <a:ext cx="5048250" cy="18601"/>
            </a:xfrm>
            <a:prstGeom prst="line">
              <a:avLst/>
            </a:prstGeom>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 name="Прямая соединительная линия 6"/>
            <p:cNvCxnSpPr/>
            <p:nvPr/>
          </p:nvCxnSpPr>
          <p:spPr>
            <a:xfrm rot="5400000">
              <a:off x="8366433" y="788735"/>
              <a:ext cx="0" cy="3803356"/>
            </a:xfrm>
            <a:prstGeom prst="line">
              <a:avLst/>
            </a:prstGeom>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 name="Прямая соединительная линия 7"/>
            <p:cNvCxnSpPr/>
            <p:nvPr/>
          </p:nvCxnSpPr>
          <p:spPr>
            <a:xfrm rot="5400000">
              <a:off x="8366433" y="2514313"/>
              <a:ext cx="0" cy="3803356"/>
            </a:xfrm>
            <a:prstGeom prst="line">
              <a:avLst/>
            </a:prstGeom>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10" name="Текст 11"/>
          <p:cNvSpPr txBox="1">
            <a:spLocks/>
          </p:cNvSpPr>
          <p:nvPr/>
        </p:nvSpPr>
        <p:spPr>
          <a:xfrm>
            <a:off x="5602488" y="1605502"/>
            <a:ext cx="3627154" cy="143167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Font typeface="Arial" panose="020B0604020202020204" pitchFamily="34" charset="0"/>
              <a:buNone/>
            </a:pPr>
            <a:r>
              <a:rPr lang="en-US" sz="1400" b="1" spc="350" dirty="0">
                <a:latin typeface="+mj-lt"/>
              </a:rPr>
              <a:t>TRIANGLE</a:t>
            </a:r>
          </a:p>
          <a:p>
            <a:pPr marL="0" indent="0" algn="ctr">
              <a:lnSpc>
                <a:spcPct val="100000"/>
              </a:lnSpc>
              <a:spcBef>
                <a:spcPts val="0"/>
              </a:spcBef>
              <a:buFont typeface="Arial" panose="020B0604020202020204" pitchFamily="34" charset="0"/>
              <a:buNone/>
            </a:pPr>
            <a:r>
              <a:rPr lang="en-US" sz="700" b="1" dirty="0">
                <a:latin typeface="+mj-lt"/>
              </a:rPr>
              <a:t>FREE COFFFESHOP</a:t>
            </a:r>
          </a:p>
          <a:p>
            <a:pPr marL="0" indent="0" algn="ctr">
              <a:lnSpc>
                <a:spcPts val="1800"/>
              </a:lnSpc>
              <a:buFont typeface="Arial" panose="020B0604020202020204" pitchFamily="34" charset="0"/>
              <a:buNone/>
            </a:pPr>
            <a:br>
              <a:rPr lang="en-US" sz="1200" spc="90" dirty="0">
                <a:solidFill>
                  <a:schemeClr val="bg1">
                    <a:lumMod val="65000"/>
                  </a:schemeClr>
                </a:solidFill>
                <a:ea typeface="Karla" pitchFamily="2" charset="0"/>
              </a:rPr>
            </a:br>
            <a:endParaRPr lang="en-US" sz="1200" b="1" dirty="0">
              <a:latin typeface="+mj-lt"/>
            </a:endParaRPr>
          </a:p>
        </p:txBody>
      </p:sp>
      <p:sp>
        <p:nvSpPr>
          <p:cNvPr id="11" name="Текст 11"/>
          <p:cNvSpPr txBox="1">
            <a:spLocks/>
          </p:cNvSpPr>
          <p:nvPr/>
        </p:nvSpPr>
        <p:spPr>
          <a:xfrm>
            <a:off x="7508653" y="1654579"/>
            <a:ext cx="3627154" cy="143167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Font typeface="Arial" panose="020B0604020202020204" pitchFamily="34" charset="0"/>
              <a:buNone/>
            </a:pPr>
            <a:r>
              <a:rPr lang="en-US" sz="1400" b="1" dirty="0">
                <a:latin typeface="+mj-lt"/>
              </a:rPr>
              <a:t>MIRACLE</a:t>
            </a:r>
            <a:r>
              <a:rPr lang="en-US" sz="1400" dirty="0">
                <a:latin typeface="+mj-lt"/>
              </a:rPr>
              <a:t>LOGO</a:t>
            </a:r>
          </a:p>
          <a:p>
            <a:pPr marL="0" indent="0" algn="ctr">
              <a:lnSpc>
                <a:spcPts val="1800"/>
              </a:lnSpc>
              <a:buFont typeface="Arial" panose="020B0604020202020204" pitchFamily="34" charset="0"/>
              <a:buNone/>
            </a:pPr>
            <a:br>
              <a:rPr lang="en-US" sz="1200" spc="90" dirty="0">
                <a:solidFill>
                  <a:schemeClr val="bg1">
                    <a:lumMod val="65000"/>
                  </a:schemeClr>
                </a:solidFill>
                <a:ea typeface="Karla" pitchFamily="2" charset="0"/>
              </a:rPr>
            </a:br>
            <a:endParaRPr lang="en-US" sz="1200" b="1" dirty="0">
              <a:latin typeface="+mj-lt"/>
            </a:endParaRPr>
          </a:p>
        </p:txBody>
      </p:sp>
      <p:sp>
        <p:nvSpPr>
          <p:cNvPr id="12" name="Текст 11"/>
          <p:cNvSpPr txBox="1">
            <a:spLocks/>
          </p:cNvSpPr>
          <p:nvPr/>
        </p:nvSpPr>
        <p:spPr>
          <a:xfrm>
            <a:off x="5525256" y="3371307"/>
            <a:ext cx="3627154" cy="143167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Font typeface="Arial" panose="020B0604020202020204" pitchFamily="34" charset="0"/>
              <a:buNone/>
            </a:pPr>
            <a:r>
              <a:rPr lang="en-US" sz="1400" spc="350" dirty="0"/>
              <a:t>PORTMUND</a:t>
            </a:r>
          </a:p>
          <a:p>
            <a:pPr marL="0" indent="0" algn="ctr">
              <a:lnSpc>
                <a:spcPct val="100000"/>
              </a:lnSpc>
              <a:spcBef>
                <a:spcPts val="0"/>
              </a:spcBef>
              <a:buFont typeface="Arial" panose="020B0604020202020204" pitchFamily="34" charset="0"/>
              <a:buNone/>
            </a:pPr>
            <a:r>
              <a:rPr lang="en-US" sz="700" i="1" dirty="0">
                <a:latin typeface="+mj-lt"/>
              </a:rPr>
              <a:t>barberry</a:t>
            </a:r>
            <a:br>
              <a:rPr lang="en-US" sz="1200" spc="90" dirty="0">
                <a:solidFill>
                  <a:schemeClr val="bg1">
                    <a:lumMod val="65000"/>
                  </a:schemeClr>
                </a:solidFill>
                <a:ea typeface="Karla" pitchFamily="2" charset="0"/>
              </a:rPr>
            </a:br>
            <a:endParaRPr lang="en-US" sz="1200" b="1" dirty="0">
              <a:latin typeface="+mj-lt"/>
            </a:endParaRPr>
          </a:p>
        </p:txBody>
      </p:sp>
      <p:grpSp>
        <p:nvGrpSpPr>
          <p:cNvPr id="13" name="Группа 12"/>
          <p:cNvGrpSpPr/>
          <p:nvPr/>
        </p:nvGrpSpPr>
        <p:grpSpPr>
          <a:xfrm>
            <a:off x="7472024" y="3349018"/>
            <a:ext cx="3627154" cy="1431675"/>
            <a:chOff x="5373043" y="3215668"/>
            <a:chExt cx="3627154" cy="1431675"/>
          </a:xfrm>
        </p:grpSpPr>
        <p:sp>
          <p:nvSpPr>
            <p:cNvPr id="14" name="Текст 11"/>
            <p:cNvSpPr txBox="1">
              <a:spLocks/>
            </p:cNvSpPr>
            <p:nvPr/>
          </p:nvSpPr>
          <p:spPr>
            <a:xfrm>
              <a:off x="5373043" y="3215668"/>
              <a:ext cx="3627154" cy="143167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Font typeface="Arial" panose="020B0604020202020204" pitchFamily="34" charset="0"/>
                <a:buNone/>
              </a:pPr>
              <a:r>
                <a:rPr lang="en-US" sz="1400" b="1" dirty="0">
                  <a:latin typeface="+mj-lt"/>
                </a:rPr>
                <a:t>stonehenge</a:t>
              </a:r>
            </a:p>
            <a:p>
              <a:pPr marL="0" indent="0" algn="ctr">
                <a:lnSpc>
                  <a:spcPts val="1800"/>
                </a:lnSpc>
                <a:buFont typeface="Arial" panose="020B0604020202020204" pitchFamily="34" charset="0"/>
                <a:buNone/>
              </a:pPr>
              <a:br>
                <a:rPr lang="en-US" sz="1200" spc="90" dirty="0">
                  <a:solidFill>
                    <a:schemeClr val="bg1">
                      <a:lumMod val="65000"/>
                    </a:schemeClr>
                  </a:solidFill>
                  <a:ea typeface="Karla" pitchFamily="2" charset="0"/>
                </a:rPr>
              </a:br>
              <a:endParaRPr lang="en-US" sz="1200" b="1" dirty="0">
                <a:latin typeface="+mj-lt"/>
              </a:endParaRPr>
            </a:p>
          </p:txBody>
        </p:sp>
        <p:sp>
          <p:nvSpPr>
            <p:cNvPr id="15" name="Равнобедренный треугольник 14"/>
            <p:cNvSpPr/>
            <p:nvPr/>
          </p:nvSpPr>
          <p:spPr>
            <a:xfrm>
              <a:off x="7134727" y="3521283"/>
              <a:ext cx="108284" cy="93348"/>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dirty="0"/>
            </a:p>
          </p:txBody>
        </p:sp>
      </p:grpSp>
      <p:grpSp>
        <p:nvGrpSpPr>
          <p:cNvPr id="16" name="Группа 15"/>
          <p:cNvGrpSpPr/>
          <p:nvPr/>
        </p:nvGrpSpPr>
        <p:grpSpPr>
          <a:xfrm>
            <a:off x="7660818" y="4897244"/>
            <a:ext cx="3627154" cy="1491042"/>
            <a:chOff x="3080713" y="2717552"/>
            <a:chExt cx="3627154" cy="1491042"/>
          </a:xfrm>
        </p:grpSpPr>
        <p:sp>
          <p:nvSpPr>
            <p:cNvPr id="17" name="Текст 11"/>
            <p:cNvSpPr txBox="1">
              <a:spLocks/>
            </p:cNvSpPr>
            <p:nvPr/>
          </p:nvSpPr>
          <p:spPr>
            <a:xfrm>
              <a:off x="3080713" y="2776919"/>
              <a:ext cx="3627154" cy="143167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Font typeface="Arial" panose="020B0604020202020204" pitchFamily="34" charset="0"/>
                <a:buNone/>
              </a:pPr>
              <a:r>
                <a:rPr lang="en-US" sz="1400" spc="350" dirty="0"/>
                <a:t>PORTMUND</a:t>
              </a:r>
            </a:p>
            <a:p>
              <a:pPr marL="0" indent="0" algn="ctr">
                <a:lnSpc>
                  <a:spcPct val="100000"/>
                </a:lnSpc>
                <a:spcBef>
                  <a:spcPts val="0"/>
                </a:spcBef>
                <a:buFont typeface="Arial" panose="020B0604020202020204" pitchFamily="34" charset="0"/>
                <a:buNone/>
              </a:pPr>
              <a:r>
                <a:rPr lang="en-US" sz="700" i="1" dirty="0">
                  <a:latin typeface="+mj-lt"/>
                </a:rPr>
                <a:t>barberry</a:t>
              </a:r>
              <a:br>
                <a:rPr lang="en-US" sz="1200" spc="90" dirty="0">
                  <a:solidFill>
                    <a:schemeClr val="bg1">
                      <a:lumMod val="65000"/>
                    </a:schemeClr>
                  </a:solidFill>
                  <a:ea typeface="Karla" pitchFamily="2" charset="0"/>
                </a:rPr>
              </a:br>
              <a:endParaRPr lang="en-US" sz="1200" b="1" dirty="0">
                <a:latin typeface="+mj-lt"/>
              </a:endParaRPr>
            </a:p>
          </p:txBody>
        </p:sp>
        <p:sp>
          <p:nvSpPr>
            <p:cNvPr id="18" name="Овал 17"/>
            <p:cNvSpPr/>
            <p:nvPr/>
          </p:nvSpPr>
          <p:spPr>
            <a:xfrm>
              <a:off x="4871431" y="2717552"/>
              <a:ext cx="45719" cy="45719"/>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baseline="-25000" dirty="0"/>
            </a:p>
          </p:txBody>
        </p:sp>
        <p:sp>
          <p:nvSpPr>
            <p:cNvPr id="19" name="Овал 18"/>
            <p:cNvSpPr/>
            <p:nvPr/>
          </p:nvSpPr>
          <p:spPr>
            <a:xfrm>
              <a:off x="4871431" y="3208470"/>
              <a:ext cx="45719" cy="45719"/>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ru-RU" baseline="-25000" dirty="0"/>
            </a:p>
          </p:txBody>
        </p:sp>
      </p:grpSp>
      <p:sp>
        <p:nvSpPr>
          <p:cNvPr id="20" name="Текст 11"/>
          <p:cNvSpPr txBox="1">
            <a:spLocks/>
          </p:cNvSpPr>
          <p:nvPr/>
        </p:nvSpPr>
        <p:spPr>
          <a:xfrm>
            <a:off x="5602488" y="4907877"/>
            <a:ext cx="3627154" cy="143167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Font typeface="Arial" panose="020B0604020202020204" pitchFamily="34" charset="0"/>
              <a:buNone/>
            </a:pPr>
            <a:r>
              <a:rPr lang="en-US" sz="1400" b="1" spc="200" dirty="0">
                <a:latin typeface="+mj-lt"/>
              </a:rPr>
              <a:t>LADYSHOP</a:t>
            </a:r>
          </a:p>
          <a:p>
            <a:pPr marL="0" indent="0" algn="ctr">
              <a:lnSpc>
                <a:spcPct val="100000"/>
              </a:lnSpc>
              <a:spcBef>
                <a:spcPts val="0"/>
              </a:spcBef>
              <a:buFont typeface="Arial" panose="020B0604020202020204" pitchFamily="34" charset="0"/>
              <a:buNone/>
            </a:pPr>
            <a:r>
              <a:rPr lang="en-US" sz="700" i="1" dirty="0">
                <a:latin typeface="+mj-lt"/>
              </a:rPr>
              <a:t>FREE COFFFESHOP</a:t>
            </a:r>
          </a:p>
          <a:p>
            <a:pPr marL="0" indent="0" algn="ctr">
              <a:lnSpc>
                <a:spcPts val="1800"/>
              </a:lnSpc>
              <a:buFont typeface="Arial" panose="020B0604020202020204" pitchFamily="34" charset="0"/>
              <a:buNone/>
            </a:pPr>
            <a:br>
              <a:rPr lang="en-US" sz="1200" spc="90" dirty="0">
                <a:solidFill>
                  <a:schemeClr val="bg1">
                    <a:lumMod val="65000"/>
                  </a:schemeClr>
                </a:solidFill>
                <a:ea typeface="Karla" pitchFamily="2" charset="0"/>
              </a:rPr>
            </a:br>
            <a:endParaRPr lang="en-US" sz="1200" b="1" dirty="0">
              <a:latin typeface="+mj-lt"/>
            </a:endParaRPr>
          </a:p>
        </p:txBody>
      </p:sp>
    </p:spTree>
    <p:extLst>
      <p:ext uri="{BB962C8B-B14F-4D97-AF65-F5344CB8AC3E}">
        <p14:creationId xmlns:p14="http://schemas.microsoft.com/office/powerpoint/2010/main" val="25553217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E1D51358-0E4E-FA45-93C3-7B05E6268599}"/>
              </a:ext>
            </a:extLst>
          </p:cNvPr>
          <p:cNvPicPr>
            <a:picLocks noGrp="1" noChangeAspect="1"/>
          </p:cNvPicPr>
          <p:nvPr>
            <p:ph type="pic" sz="quarter" idx="11"/>
          </p:nvPr>
        </p:nvPicPr>
        <p:blipFill>
          <a:blip r:embed="rId3"/>
          <a:srcRect t="21349" b="21349"/>
          <a:stretch>
            <a:fillRect/>
          </a:stretch>
        </p:blipFill>
        <p:spPr/>
      </p:pic>
      <p:sp>
        <p:nvSpPr>
          <p:cNvPr id="15" name="Прямоугольник 14"/>
          <p:cNvSpPr/>
          <p:nvPr/>
        </p:nvSpPr>
        <p:spPr>
          <a:xfrm>
            <a:off x="3766" y="2756693"/>
            <a:ext cx="1341312" cy="135255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solidFill>
                <a:schemeClr val="bg1">
                  <a:lumMod val="65000"/>
                </a:schemeClr>
              </a:solidFill>
            </a:endParaRPr>
          </a:p>
        </p:txBody>
      </p:sp>
      <p:sp>
        <p:nvSpPr>
          <p:cNvPr id="18" name="Заголовок 1"/>
          <p:cNvSpPr txBox="1">
            <a:spLocks/>
          </p:cNvSpPr>
          <p:nvPr/>
        </p:nvSpPr>
        <p:spPr>
          <a:xfrm>
            <a:off x="94032" y="3197224"/>
            <a:ext cx="1160780" cy="471488"/>
          </a:xfrm>
          <a:prstGeom prst="rect">
            <a:avLst/>
          </a:prstGeom>
        </p:spPr>
        <p:txBody>
          <a:bodyP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400" b="1" spc="100" dirty="0" err="1">
                <a:solidFill>
                  <a:schemeClr val="bg1"/>
                </a:solidFill>
                <a:latin typeface="Poppins SemiBold" panose="02000000000000000000" pitchFamily="2" charset="0"/>
                <a:ea typeface="Lato" panose="020F0502020204030203" pitchFamily="34" charset="0"/>
                <a:cs typeface="Poppins SemiBold" panose="02000000000000000000" pitchFamily="2" charset="0"/>
              </a:rPr>
              <a:t>Selamat</a:t>
            </a:r>
            <a:r>
              <a:rPr lang="en-US" sz="1400" b="1" spc="100" dirty="0">
                <a:solidFill>
                  <a:schemeClr val="bg1"/>
                </a:solidFill>
                <a:latin typeface="Poppins SemiBold" panose="02000000000000000000" pitchFamily="2" charset="0"/>
                <a:ea typeface="Lato" panose="020F0502020204030203" pitchFamily="34" charset="0"/>
                <a:cs typeface="Poppins SemiBold" panose="02000000000000000000" pitchFamily="2" charset="0"/>
              </a:rPr>
              <a:t> </a:t>
            </a:r>
            <a:r>
              <a:rPr lang="en-US" sz="1400" b="1" spc="100" dirty="0" err="1">
                <a:solidFill>
                  <a:schemeClr val="bg1"/>
                </a:solidFill>
                <a:latin typeface="Poppins SemiBold" panose="02000000000000000000" pitchFamily="2" charset="0"/>
                <a:ea typeface="Lato" panose="020F0502020204030203" pitchFamily="34" charset="0"/>
                <a:cs typeface="Poppins SemiBold" panose="02000000000000000000" pitchFamily="2" charset="0"/>
              </a:rPr>
              <a:t>Ngoding</a:t>
            </a:r>
            <a:endParaRPr lang="ru-RU" sz="4000" b="1" spc="100" dirty="0">
              <a:solidFill>
                <a:schemeClr val="bg2">
                  <a:lumMod val="25000"/>
                </a:schemeClr>
              </a:solidFill>
              <a:latin typeface="Nixie"/>
              <a:ea typeface="Lato" panose="020F0502020204030203" pitchFamily="34" charset="0"/>
              <a:cs typeface="Poppins SemiBold" panose="02000000000000000000" pitchFamily="2" charset="0"/>
            </a:endParaRPr>
          </a:p>
        </p:txBody>
      </p:sp>
      <p:sp>
        <p:nvSpPr>
          <p:cNvPr id="8" name="Заголовок 1"/>
          <p:cNvSpPr txBox="1">
            <a:spLocks/>
          </p:cNvSpPr>
          <p:nvPr/>
        </p:nvSpPr>
        <p:spPr>
          <a:xfrm>
            <a:off x="6616675" y="2219759"/>
            <a:ext cx="4881562" cy="135312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spc="100" dirty="0">
                <a:solidFill>
                  <a:schemeClr val="bg2">
                    <a:lumMod val="25000"/>
                  </a:schemeClr>
                </a:solidFill>
                <a:latin typeface="Poppins SemiBold" panose="02000000000000000000" pitchFamily="2" charset="0"/>
                <a:ea typeface="Lato" panose="020F0502020204030203" pitchFamily="34" charset="0"/>
                <a:cs typeface="Poppins SemiBold" panose="02000000000000000000" pitchFamily="2" charset="0"/>
              </a:rPr>
              <a:t>SELAMAT BERJUANG !!!</a:t>
            </a:r>
            <a:endParaRPr lang="ru-RU" sz="4000" b="1" spc="100" dirty="0">
              <a:solidFill>
                <a:schemeClr val="bg2">
                  <a:lumMod val="25000"/>
                </a:schemeClr>
              </a:solidFill>
              <a:latin typeface="Nixie"/>
              <a:ea typeface="Lato" panose="020F0502020204030203" pitchFamily="34" charset="0"/>
              <a:cs typeface="Poppins SemiBold" panose="02000000000000000000" pitchFamily="2" charset="0"/>
            </a:endParaRPr>
          </a:p>
        </p:txBody>
      </p:sp>
      <p:sp>
        <p:nvSpPr>
          <p:cNvPr id="11" name="Подзаголовок 2"/>
          <p:cNvSpPr txBox="1">
            <a:spLocks/>
          </p:cNvSpPr>
          <p:nvPr/>
        </p:nvSpPr>
        <p:spPr>
          <a:xfrm>
            <a:off x="7371811" y="3621007"/>
            <a:ext cx="3371290" cy="22737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1800"/>
              </a:lnSpc>
              <a:spcBef>
                <a:spcPts val="1200"/>
              </a:spcBef>
              <a:buFont typeface="Arial" panose="020B0604020202020204" pitchFamily="34" charset="0"/>
              <a:buNone/>
            </a:pP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Jangan</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pernah</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tinggalkan</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HP (Satu </a:t>
            </a: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satunya</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kelas</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dimana</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kamu</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HP an </a:t>
            </a: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itu</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Legal)</a:t>
            </a:r>
          </a:p>
          <a:p>
            <a:pPr marL="0" indent="0" algn="ctr">
              <a:lnSpc>
                <a:spcPts val="1800"/>
              </a:lnSpc>
              <a:spcBef>
                <a:spcPts val="1200"/>
              </a:spcBef>
              <a:buFont typeface="Arial" panose="020B0604020202020204" pitchFamily="34" charset="0"/>
              <a:buNone/>
            </a:pP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Jangan</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lupa</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bawa</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modem </a:t>
            </a: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sendiri</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butuh</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internet lancer)</a:t>
            </a:r>
          </a:p>
          <a:p>
            <a:pPr marL="0" indent="0" algn="ctr">
              <a:lnSpc>
                <a:spcPts val="1800"/>
              </a:lnSpc>
              <a:spcBef>
                <a:spcPts val="1200"/>
              </a:spcBef>
              <a:buFont typeface="Arial" panose="020B0604020202020204" pitchFamily="34" charset="0"/>
              <a:buNone/>
            </a:pPr>
            <a:endParaRPr lang="en-US" sz="1100" dirty="0">
              <a:solidFill>
                <a:schemeClr val="bg1">
                  <a:lumMod val="65000"/>
                </a:schemeClr>
              </a:solidFill>
              <a:latin typeface="Poppins" panose="02000000000000000000" pitchFamily="2" charset="0"/>
              <a:ea typeface="Karla" pitchFamily="2" charset="0"/>
              <a:cs typeface="Poppins" panose="02000000000000000000" pitchFamily="2" charset="0"/>
            </a:endParaRPr>
          </a:p>
        </p:txBody>
      </p:sp>
      <p:sp>
        <p:nvSpPr>
          <p:cNvPr id="13" name="Подзаголовок 2"/>
          <p:cNvSpPr txBox="1">
            <a:spLocks/>
          </p:cNvSpPr>
          <p:nvPr/>
        </p:nvSpPr>
        <p:spPr>
          <a:xfrm>
            <a:off x="7079707" y="1893378"/>
            <a:ext cx="3955498" cy="3751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1800"/>
              </a:lnSpc>
              <a:spcBef>
                <a:spcPts val="1200"/>
              </a:spcBef>
              <a:buNone/>
            </a:pPr>
            <a:r>
              <a:rPr lang="en-US" sz="1200" i="1" dirty="0">
                <a:solidFill>
                  <a:schemeClr val="bg1">
                    <a:lumMod val="75000"/>
                  </a:schemeClr>
                </a:solidFill>
                <a:latin typeface="Poppins SemiBold" panose="02000000000000000000" pitchFamily="2" charset="0"/>
                <a:ea typeface="Linux Libertine" panose="02000503000000000000" pitchFamily="2" charset="0"/>
                <a:cs typeface="Poppins SemiBold" panose="02000000000000000000" pitchFamily="2" charset="0"/>
              </a:rPr>
              <a:t>#</a:t>
            </a:r>
            <a:r>
              <a:rPr lang="en-US" sz="1200" i="1" dirty="0" err="1">
                <a:solidFill>
                  <a:schemeClr val="bg1">
                    <a:lumMod val="75000"/>
                  </a:schemeClr>
                </a:solidFill>
                <a:latin typeface="Poppins SemiBold" panose="02000000000000000000" pitchFamily="2" charset="0"/>
                <a:ea typeface="Linux Libertine" panose="02000503000000000000" pitchFamily="2" charset="0"/>
                <a:cs typeface="Poppins SemiBold" panose="02000000000000000000" pitchFamily="2" charset="0"/>
              </a:rPr>
              <a:t>ngodingItuMudah</a:t>
            </a:r>
            <a:endParaRPr lang="ru-RU" sz="1600" i="1" dirty="0">
              <a:solidFill>
                <a:schemeClr val="bg1">
                  <a:lumMod val="75000"/>
                </a:schemeClr>
              </a:solidFill>
              <a:latin typeface="Linux Libertine" panose="02000503000000000000" pitchFamily="2" charset="0"/>
              <a:ea typeface="Linux Libertine" panose="02000503000000000000" pitchFamily="2" charset="0"/>
              <a:cs typeface="Linux Libertine" panose="02000503000000000000" pitchFamily="2" charset="0"/>
            </a:endParaRPr>
          </a:p>
        </p:txBody>
      </p:sp>
    </p:spTree>
    <p:extLst>
      <p:ext uri="{BB962C8B-B14F-4D97-AF65-F5344CB8AC3E}">
        <p14:creationId xmlns:p14="http://schemas.microsoft.com/office/powerpoint/2010/main" val="37086656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46C574CA-2EFA-C642-9BA6-FAEB87C52CEC}"/>
              </a:ext>
            </a:extLst>
          </p:cNvPr>
          <p:cNvPicPr>
            <a:picLocks noGrp="1" noChangeAspect="1"/>
          </p:cNvPicPr>
          <p:nvPr>
            <p:ph type="pic" sz="quarter" idx="10"/>
          </p:nvPr>
        </p:nvPicPr>
        <p:blipFill>
          <a:blip r:embed="rId3"/>
          <a:srcRect t="32001" b="32001"/>
          <a:stretch>
            <a:fillRect/>
          </a:stretch>
        </p:blipFill>
        <p:spPr>
          <a:xfrm>
            <a:off x="0" y="0"/>
            <a:ext cx="12192000" cy="2933700"/>
          </a:xfrm>
        </p:spPr>
      </p:pic>
      <p:sp>
        <p:nvSpPr>
          <p:cNvPr id="7" name="Текст 11"/>
          <p:cNvSpPr txBox="1">
            <a:spLocks/>
          </p:cNvSpPr>
          <p:nvPr/>
        </p:nvSpPr>
        <p:spPr>
          <a:xfrm>
            <a:off x="1466547" y="3651334"/>
            <a:ext cx="1733854" cy="252618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solidFill>
                  <a:schemeClr val="bg2">
                    <a:lumMod val="25000"/>
                  </a:schemeClr>
                </a:solidFill>
                <a:latin typeface="Lato Heavy" panose="020F0502020204030203" pitchFamily="34" charset="0"/>
                <a:ea typeface="Lato Heavy" panose="020F0502020204030203" pitchFamily="34" charset="0"/>
                <a:cs typeface="Lato Heavy" panose="020F0502020204030203" pitchFamily="34" charset="0"/>
              </a:rPr>
              <a:t>01</a:t>
            </a:r>
          </a:p>
          <a:p>
            <a:pPr marL="0" indent="0">
              <a:lnSpc>
                <a:spcPts val="1800"/>
              </a:lnSpc>
              <a:buNone/>
            </a:pPr>
            <a:r>
              <a:rPr lang="en-US" sz="1400" b="1" u="sng" dirty="0">
                <a:solidFill>
                  <a:schemeClr val="bg2">
                    <a:lumMod val="25000"/>
                  </a:schemeClr>
                </a:solidFill>
                <a:latin typeface="Poppins SemiBold" panose="02000000000000000000" pitchFamily="2" charset="0"/>
                <a:ea typeface="Karla" pitchFamily="2" charset="0"/>
                <a:cs typeface="Poppins SemiBold" panose="02000000000000000000" pitchFamily="2" charset="0"/>
              </a:rPr>
              <a:t>Activity Lifecycle</a:t>
            </a:r>
          </a:p>
          <a:p>
            <a:pPr marL="0" indent="0">
              <a:lnSpc>
                <a:spcPts val="1800"/>
              </a:lnSpc>
              <a:buFont typeface="Arial" panose="020B0604020202020204" pitchFamily="34" charset="0"/>
              <a:buNone/>
            </a:pP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Memahami</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alur</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Activity Lifecycle Di Android</a:t>
            </a:r>
            <a:endParaRPr lang="en-US" sz="1100" b="1" dirty="0">
              <a:latin typeface="Poppins" panose="02000000000000000000" pitchFamily="2" charset="0"/>
              <a:cs typeface="Poppins" panose="02000000000000000000" pitchFamily="2" charset="0"/>
            </a:endParaRPr>
          </a:p>
        </p:txBody>
      </p:sp>
      <p:sp>
        <p:nvSpPr>
          <p:cNvPr id="13" name="Текст 11"/>
          <p:cNvSpPr txBox="1">
            <a:spLocks/>
          </p:cNvSpPr>
          <p:nvPr/>
        </p:nvSpPr>
        <p:spPr>
          <a:xfrm>
            <a:off x="3447747" y="3651333"/>
            <a:ext cx="1733854" cy="287705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chemeClr val="bg2">
                    <a:lumMod val="25000"/>
                  </a:schemeClr>
                </a:solidFill>
                <a:latin typeface="Lato Heavy" panose="020F0502020204030203" pitchFamily="34" charset="0"/>
                <a:ea typeface="Lato Heavy" panose="020F0502020204030203" pitchFamily="34" charset="0"/>
                <a:cs typeface="Lato Heavy" panose="020F0502020204030203" pitchFamily="34" charset="0"/>
              </a:rPr>
              <a:t>02</a:t>
            </a:r>
          </a:p>
          <a:p>
            <a:pPr marL="0" indent="0">
              <a:lnSpc>
                <a:spcPts val="1800"/>
              </a:lnSpc>
              <a:buNone/>
            </a:pPr>
            <a:r>
              <a:rPr lang="en-US" sz="1400" b="1" u="sng" dirty="0">
                <a:solidFill>
                  <a:schemeClr val="bg2">
                    <a:lumMod val="25000"/>
                  </a:schemeClr>
                </a:solidFill>
                <a:latin typeface="Poppins SemiBold" panose="02000000000000000000" pitchFamily="2" charset="0"/>
                <a:ea typeface="Karla" pitchFamily="2" charset="0"/>
                <a:cs typeface="Poppins SemiBold" panose="02000000000000000000" pitchFamily="2" charset="0"/>
              </a:rPr>
              <a:t>Linear Layout</a:t>
            </a:r>
          </a:p>
          <a:p>
            <a:pPr marL="0" indent="0">
              <a:lnSpc>
                <a:spcPts val="1800"/>
              </a:lnSpc>
              <a:buFont typeface="Arial" panose="020B0604020202020204" pitchFamily="34" charset="0"/>
              <a:buNone/>
            </a:pP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Memahami</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aturan</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pembuatan</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linear layout.</a:t>
            </a:r>
            <a:endParaRPr lang="da-DK" sz="1100" dirty="0">
              <a:solidFill>
                <a:schemeClr val="bg1">
                  <a:lumMod val="65000"/>
                </a:schemeClr>
              </a:solidFill>
              <a:latin typeface="Poppins" panose="02000000000000000000" pitchFamily="2" charset="0"/>
              <a:ea typeface="Karla" pitchFamily="2" charset="0"/>
              <a:cs typeface="Poppins" panose="02000000000000000000" pitchFamily="2" charset="0"/>
            </a:endParaRPr>
          </a:p>
          <a:p>
            <a:pPr marL="0" indent="0">
              <a:lnSpc>
                <a:spcPts val="1800"/>
              </a:lnSpc>
              <a:buFont typeface="Arial" panose="020B0604020202020204" pitchFamily="34" charset="0"/>
              <a:buNone/>
            </a:pPr>
            <a:endParaRPr lang="en-US" sz="1100" b="1" dirty="0">
              <a:latin typeface="Poppins SemiBold" panose="02000000000000000000" pitchFamily="2" charset="0"/>
              <a:cs typeface="Poppins SemiBold" panose="02000000000000000000" pitchFamily="2" charset="0"/>
            </a:endParaRPr>
          </a:p>
        </p:txBody>
      </p:sp>
      <p:sp>
        <p:nvSpPr>
          <p:cNvPr id="14" name="Текст 11"/>
          <p:cNvSpPr txBox="1">
            <a:spLocks/>
          </p:cNvSpPr>
          <p:nvPr/>
        </p:nvSpPr>
        <p:spPr>
          <a:xfrm>
            <a:off x="5428947" y="3651334"/>
            <a:ext cx="1733854" cy="252618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chemeClr val="bg2">
                    <a:lumMod val="25000"/>
                  </a:schemeClr>
                </a:solidFill>
                <a:latin typeface="Lato Heavy" panose="020F0502020204030203" pitchFamily="34" charset="0"/>
                <a:ea typeface="Lato Heavy" panose="020F0502020204030203" pitchFamily="34" charset="0"/>
                <a:cs typeface="Lato Heavy" panose="020F0502020204030203" pitchFamily="34" charset="0"/>
              </a:rPr>
              <a:t>03</a:t>
            </a:r>
          </a:p>
          <a:p>
            <a:pPr marL="0" indent="0">
              <a:lnSpc>
                <a:spcPts val="1800"/>
              </a:lnSpc>
              <a:buNone/>
            </a:pPr>
            <a:r>
              <a:rPr lang="en-US" sz="1400" b="1" u="sng" dirty="0">
                <a:solidFill>
                  <a:schemeClr val="bg2">
                    <a:lumMod val="25000"/>
                  </a:schemeClr>
                </a:solidFill>
                <a:latin typeface="Poppins SemiBold" panose="02000000000000000000" pitchFamily="2" charset="0"/>
                <a:ea typeface="Karla" pitchFamily="2" charset="0"/>
                <a:cs typeface="Poppins SemiBold" panose="02000000000000000000" pitchFamily="2" charset="0"/>
              </a:rPr>
              <a:t>Relative Layout</a:t>
            </a:r>
          </a:p>
          <a:p>
            <a:pPr marL="0" indent="0">
              <a:lnSpc>
                <a:spcPts val="1800"/>
              </a:lnSpc>
              <a:buFont typeface="Arial" panose="020B0604020202020204" pitchFamily="34" charset="0"/>
              <a:buNone/>
            </a:pP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Memahami</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aturan</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pembuatan</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relative layout.</a:t>
            </a:r>
            <a:endParaRPr lang="en-US" sz="1100" b="1" dirty="0">
              <a:latin typeface="Poppins" panose="02000000000000000000" pitchFamily="2" charset="0"/>
              <a:cs typeface="Poppins" panose="02000000000000000000" pitchFamily="2" charset="0"/>
            </a:endParaRPr>
          </a:p>
        </p:txBody>
      </p:sp>
      <p:sp>
        <p:nvSpPr>
          <p:cNvPr id="9" name="Rectangle 8">
            <a:extLst>
              <a:ext uri="{FF2B5EF4-FFF2-40B4-BE49-F238E27FC236}">
                <a16:creationId xmlns:a16="http://schemas.microsoft.com/office/drawing/2014/main" id="{444ADF9D-9A45-BE40-81AF-E216E0323695}"/>
              </a:ext>
            </a:extLst>
          </p:cNvPr>
          <p:cNvSpPr/>
          <p:nvPr/>
        </p:nvSpPr>
        <p:spPr>
          <a:xfrm>
            <a:off x="0" y="2146300"/>
            <a:ext cx="12192000" cy="787400"/>
          </a:xfrm>
          <a:prstGeom prst="rect">
            <a:avLst/>
          </a:prstGeom>
          <a:solidFill>
            <a:schemeClr val="accent1">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Текст 11"/>
          <p:cNvSpPr txBox="1">
            <a:spLocks/>
          </p:cNvSpPr>
          <p:nvPr/>
        </p:nvSpPr>
        <p:spPr>
          <a:xfrm>
            <a:off x="7410147" y="3651334"/>
            <a:ext cx="1733854" cy="252618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chemeClr val="bg2">
                    <a:lumMod val="25000"/>
                  </a:schemeClr>
                </a:solidFill>
                <a:latin typeface="Lato Heavy" panose="020F0502020204030203" pitchFamily="34" charset="0"/>
                <a:ea typeface="Lato Heavy" panose="020F0502020204030203" pitchFamily="34" charset="0"/>
                <a:cs typeface="Lato Heavy" panose="020F0502020204030203" pitchFamily="34" charset="0"/>
              </a:rPr>
              <a:t>04</a:t>
            </a:r>
          </a:p>
          <a:p>
            <a:pPr marL="0" indent="0">
              <a:lnSpc>
                <a:spcPts val="1800"/>
              </a:lnSpc>
              <a:buNone/>
            </a:pPr>
            <a:r>
              <a:rPr lang="en-US" sz="1400" b="1" u="sng" dirty="0">
                <a:solidFill>
                  <a:schemeClr val="bg2">
                    <a:lumMod val="25000"/>
                  </a:schemeClr>
                </a:solidFill>
                <a:latin typeface="Poppins SemiBold" panose="02000000000000000000" pitchFamily="2" charset="0"/>
                <a:ea typeface="Karla" pitchFamily="2" charset="0"/>
                <a:cs typeface="Poppins SemiBold" panose="02000000000000000000" pitchFamily="2" charset="0"/>
              </a:rPr>
              <a:t>Constraint Layout</a:t>
            </a:r>
          </a:p>
          <a:p>
            <a:pPr marL="0" indent="0">
              <a:lnSpc>
                <a:spcPts val="1800"/>
              </a:lnSpc>
              <a:buFont typeface="Arial" panose="020B0604020202020204" pitchFamily="34" charset="0"/>
              <a:buNone/>
            </a:pP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Memahami</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Aturan</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Pembuatan</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Constraint Layout</a:t>
            </a:r>
            <a:endParaRPr lang="en-US" sz="1100" b="1" dirty="0">
              <a:latin typeface="Poppins" panose="02000000000000000000" pitchFamily="2" charset="0"/>
              <a:cs typeface="Poppins" panose="02000000000000000000" pitchFamily="2" charset="0"/>
            </a:endParaRPr>
          </a:p>
        </p:txBody>
      </p:sp>
      <p:sp>
        <p:nvSpPr>
          <p:cNvPr id="16" name="Текст 11"/>
          <p:cNvSpPr txBox="1">
            <a:spLocks/>
          </p:cNvSpPr>
          <p:nvPr/>
        </p:nvSpPr>
        <p:spPr>
          <a:xfrm>
            <a:off x="9391347" y="3651334"/>
            <a:ext cx="1733854" cy="252618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chemeClr val="bg2">
                    <a:lumMod val="25000"/>
                  </a:schemeClr>
                </a:solidFill>
                <a:latin typeface="Lato Heavy" panose="020F0502020204030203" pitchFamily="34" charset="0"/>
                <a:ea typeface="Lato Heavy" panose="020F0502020204030203" pitchFamily="34" charset="0"/>
                <a:cs typeface="Lato Heavy" panose="020F0502020204030203" pitchFamily="34" charset="0"/>
              </a:rPr>
              <a:t>05</a:t>
            </a:r>
          </a:p>
          <a:p>
            <a:pPr marL="0" indent="0">
              <a:lnSpc>
                <a:spcPts val="1800"/>
              </a:lnSpc>
              <a:buNone/>
            </a:pPr>
            <a:r>
              <a:rPr lang="en-US" sz="1400" b="1" u="sng" dirty="0" err="1">
                <a:solidFill>
                  <a:schemeClr val="bg2">
                    <a:lumMod val="25000"/>
                  </a:schemeClr>
                </a:solidFill>
                <a:latin typeface="Poppins SemiBold" panose="02000000000000000000" pitchFamily="2" charset="0"/>
                <a:ea typeface="Karla" pitchFamily="2" charset="0"/>
                <a:cs typeface="Poppins SemiBold" panose="02000000000000000000" pitchFamily="2" charset="0"/>
              </a:rPr>
              <a:t>Latihan</a:t>
            </a:r>
            <a:r>
              <a:rPr lang="en-US" sz="1400" b="1" u="sng" dirty="0">
                <a:solidFill>
                  <a:schemeClr val="bg2">
                    <a:lumMod val="25000"/>
                  </a:schemeClr>
                </a:solidFill>
                <a:latin typeface="Poppins SemiBold" panose="02000000000000000000" pitchFamily="2" charset="0"/>
                <a:ea typeface="Karla" pitchFamily="2" charset="0"/>
                <a:cs typeface="Poppins SemiBold" panose="02000000000000000000" pitchFamily="2" charset="0"/>
              </a:rPr>
              <a:t> Dan Kesimpulan</a:t>
            </a:r>
          </a:p>
          <a:p>
            <a:pPr marL="0" indent="0">
              <a:lnSpc>
                <a:spcPts val="1800"/>
              </a:lnSpc>
              <a:buFont typeface="Arial" panose="020B0604020202020204" pitchFamily="34" charset="0"/>
              <a:buNone/>
            </a:pP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Latihan</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dan</a:t>
            </a:r>
            <a:r>
              <a:rPr lang="en-US" sz="1100" dirty="0">
                <a:solidFill>
                  <a:schemeClr val="bg1">
                    <a:lumMod val="65000"/>
                  </a:schemeClr>
                </a:solidFill>
                <a:latin typeface="Poppins" panose="02000000000000000000" pitchFamily="2" charset="0"/>
                <a:ea typeface="Karla" pitchFamily="2" charset="0"/>
                <a:cs typeface="Poppins" panose="02000000000000000000" pitchFamily="2" charset="0"/>
              </a:rPr>
              <a:t> Kesimpulan </a:t>
            </a:r>
            <a:r>
              <a:rPr lang="en-US" sz="1100" dirty="0" err="1">
                <a:solidFill>
                  <a:schemeClr val="bg1">
                    <a:lumMod val="65000"/>
                  </a:schemeClr>
                </a:solidFill>
                <a:latin typeface="Poppins" panose="02000000000000000000" pitchFamily="2" charset="0"/>
                <a:ea typeface="Karla" pitchFamily="2" charset="0"/>
                <a:cs typeface="Poppins" panose="02000000000000000000" pitchFamily="2" charset="0"/>
              </a:rPr>
              <a:t>Materi</a:t>
            </a:r>
            <a:endParaRPr lang="en-US" sz="1100" b="1" dirty="0">
              <a:latin typeface="Poppins" panose="02000000000000000000" pitchFamily="2" charset="0"/>
              <a:cs typeface="Poppins" panose="02000000000000000000" pitchFamily="2" charset="0"/>
            </a:endParaRPr>
          </a:p>
        </p:txBody>
      </p:sp>
      <p:sp>
        <p:nvSpPr>
          <p:cNvPr id="17" name="TextBox 16"/>
          <p:cNvSpPr txBox="1"/>
          <p:nvPr/>
        </p:nvSpPr>
        <p:spPr>
          <a:xfrm>
            <a:off x="531011" y="225267"/>
            <a:ext cx="2144456" cy="215444"/>
          </a:xfrm>
          <a:prstGeom prst="rect">
            <a:avLst/>
          </a:prstGeom>
          <a:noFill/>
        </p:spPr>
        <p:txBody>
          <a:bodyPr wrap="square" rtlCol="0">
            <a:spAutoFit/>
          </a:bodyPr>
          <a:lstStyle/>
          <a:p>
            <a:r>
              <a:rPr lang="en-US" sz="800" b="1" i="0" dirty="0">
                <a:latin typeface="Poppins SemiBold" panose="02000000000000000000" pitchFamily="2" charset="0"/>
                <a:ea typeface="Karla" pitchFamily="2" charset="0"/>
                <a:cs typeface="Poppins SemiBold" panose="02000000000000000000" pitchFamily="2" charset="0"/>
              </a:rPr>
              <a:t>PIXEL</a:t>
            </a:r>
            <a:r>
              <a:rPr lang="en-US" sz="800" b="1" i="0" baseline="0" dirty="0">
                <a:latin typeface="Poppins SemiBold" panose="02000000000000000000" pitchFamily="2" charset="0"/>
                <a:ea typeface="Karla" pitchFamily="2" charset="0"/>
                <a:cs typeface="Poppins SemiBold" panose="02000000000000000000" pitchFamily="2" charset="0"/>
              </a:rPr>
              <a:t> VISION</a:t>
            </a:r>
            <a:endParaRPr lang="ru-RU" sz="800" b="1" i="0" dirty="0">
              <a:ea typeface="Karla" pitchFamily="2" charset="0"/>
              <a:cs typeface="Poppins SemiBold" panose="02000000000000000000" pitchFamily="2" charset="0"/>
            </a:endParaRPr>
          </a:p>
        </p:txBody>
      </p:sp>
      <p:pic>
        <p:nvPicPr>
          <p:cNvPr id="18" name="Рисунок 17"/>
          <p:cNvPicPr>
            <a:picLocks noChangeAspect="1"/>
          </p:cNvPicPr>
          <p:nvPr/>
        </p:nvPicPr>
        <p:blipFill>
          <a:blip r:embed="rId4">
            <a:clrChange>
              <a:clrFrom>
                <a:srgbClr val="000000"/>
              </a:clrFrom>
              <a:clrTo>
                <a:srgbClr val="000000">
                  <a:alpha val="0"/>
                </a:srgbClr>
              </a:clrTo>
            </a:clrChange>
          </a:blip>
          <a:stretch>
            <a:fillRect/>
          </a:stretch>
        </p:blipFill>
        <p:spPr>
          <a:xfrm>
            <a:off x="377965" y="225267"/>
            <a:ext cx="159022" cy="160799"/>
          </a:xfrm>
          <a:prstGeom prst="rect">
            <a:avLst/>
          </a:prstGeom>
        </p:spPr>
      </p:pic>
      <p:sp>
        <p:nvSpPr>
          <p:cNvPr id="6" name="Заголовок 1"/>
          <p:cNvSpPr txBox="1">
            <a:spLocks/>
          </p:cNvSpPr>
          <p:nvPr/>
        </p:nvSpPr>
        <p:spPr>
          <a:xfrm>
            <a:off x="967188" y="2158999"/>
            <a:ext cx="10704112" cy="824201"/>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ts val="5280"/>
              </a:lnSpc>
            </a:pPr>
            <a:r>
              <a:rPr lang="en-US" sz="4000" b="1" spc="100" dirty="0" err="1">
                <a:solidFill>
                  <a:schemeClr val="bg1"/>
                </a:solidFill>
                <a:latin typeface="Poppins SemiBold" panose="02000000000000000000" pitchFamily="2" charset="0"/>
                <a:ea typeface="Lato" panose="020F0502020204030203" pitchFamily="34" charset="0"/>
                <a:cs typeface="Poppins SemiBold" panose="02000000000000000000" pitchFamily="2" charset="0"/>
              </a:rPr>
              <a:t>Tujuan</a:t>
            </a:r>
            <a:r>
              <a:rPr lang="en-US" sz="4000" b="1" spc="100" dirty="0">
                <a:solidFill>
                  <a:schemeClr val="bg1"/>
                </a:solidFill>
                <a:latin typeface="Poppins SemiBold" panose="02000000000000000000" pitchFamily="2" charset="0"/>
                <a:ea typeface="Lato" panose="020F0502020204030203" pitchFamily="34" charset="0"/>
                <a:cs typeface="Poppins SemiBold" panose="02000000000000000000" pitchFamily="2" charset="0"/>
              </a:rPr>
              <a:t> </a:t>
            </a:r>
            <a:r>
              <a:rPr lang="en-US" sz="4000" b="1" spc="100" dirty="0" err="1">
                <a:solidFill>
                  <a:schemeClr val="bg1"/>
                </a:solidFill>
                <a:latin typeface="Poppins SemiBold" panose="02000000000000000000" pitchFamily="2" charset="0"/>
                <a:ea typeface="Lato" panose="020F0502020204030203" pitchFamily="34" charset="0"/>
                <a:cs typeface="Poppins SemiBold" panose="02000000000000000000" pitchFamily="2" charset="0"/>
              </a:rPr>
              <a:t>Pembelajaran</a:t>
            </a:r>
            <a:r>
              <a:rPr lang="en-US" sz="4000" b="1" spc="100" dirty="0">
                <a:solidFill>
                  <a:schemeClr val="bg1"/>
                </a:solidFill>
                <a:latin typeface="Poppins SemiBold" panose="02000000000000000000" pitchFamily="2" charset="0"/>
                <a:ea typeface="Lato" panose="020F0502020204030203" pitchFamily="34" charset="0"/>
                <a:cs typeface="Poppins SemiBold" panose="02000000000000000000" pitchFamily="2" charset="0"/>
              </a:rPr>
              <a:t> </a:t>
            </a:r>
            <a:r>
              <a:rPr lang="en-US" sz="4000" b="1" spc="100" dirty="0" err="1">
                <a:solidFill>
                  <a:schemeClr val="bg1"/>
                </a:solidFill>
                <a:latin typeface="Poppins SemiBold" panose="02000000000000000000" pitchFamily="2" charset="0"/>
                <a:ea typeface="Lato" panose="020F0502020204030203" pitchFamily="34" charset="0"/>
                <a:cs typeface="Poppins SemiBold" panose="02000000000000000000" pitchFamily="2" charset="0"/>
              </a:rPr>
              <a:t>Minggu</a:t>
            </a:r>
            <a:r>
              <a:rPr lang="en-US" sz="4000" b="1" spc="100" dirty="0">
                <a:solidFill>
                  <a:schemeClr val="bg1"/>
                </a:solidFill>
                <a:latin typeface="Poppins SemiBold" panose="02000000000000000000" pitchFamily="2" charset="0"/>
                <a:ea typeface="Lato" panose="020F0502020204030203" pitchFamily="34" charset="0"/>
                <a:cs typeface="Poppins SemiBold" panose="02000000000000000000" pitchFamily="2" charset="0"/>
              </a:rPr>
              <a:t> </a:t>
            </a:r>
            <a:r>
              <a:rPr lang="en-US" sz="4000" b="1" spc="100" dirty="0" err="1">
                <a:solidFill>
                  <a:schemeClr val="bg1"/>
                </a:solidFill>
                <a:latin typeface="Poppins SemiBold" panose="02000000000000000000" pitchFamily="2" charset="0"/>
                <a:ea typeface="Lato" panose="020F0502020204030203" pitchFamily="34" charset="0"/>
                <a:cs typeface="Poppins SemiBold" panose="02000000000000000000" pitchFamily="2" charset="0"/>
              </a:rPr>
              <a:t>ke</a:t>
            </a:r>
            <a:r>
              <a:rPr lang="en-US" sz="4000" b="1" spc="100" dirty="0">
                <a:solidFill>
                  <a:schemeClr val="bg1"/>
                </a:solidFill>
                <a:latin typeface="Poppins SemiBold" panose="02000000000000000000" pitchFamily="2" charset="0"/>
                <a:ea typeface="Lato" panose="020F0502020204030203" pitchFamily="34" charset="0"/>
                <a:cs typeface="Poppins SemiBold" panose="02000000000000000000" pitchFamily="2" charset="0"/>
              </a:rPr>
              <a:t> 2</a:t>
            </a:r>
            <a:endParaRPr lang="en-US" sz="4000" spc="100" dirty="0">
              <a:solidFill>
                <a:schemeClr val="bg1"/>
              </a:solidFill>
              <a:latin typeface="Nixie"/>
              <a:ea typeface="Lato" panose="020F0502020204030203" pitchFamily="34" charset="0"/>
              <a:cs typeface="Poppins SemiBold" panose="02000000000000000000" pitchFamily="2" charset="0"/>
            </a:endParaRPr>
          </a:p>
          <a:p>
            <a:pPr>
              <a:lnSpc>
                <a:spcPts val="5280"/>
              </a:lnSpc>
            </a:pPr>
            <a:endParaRPr lang="ru-RU" b="1" spc="100" dirty="0">
              <a:solidFill>
                <a:schemeClr val="bg1"/>
              </a:solidFill>
              <a:latin typeface="Nixie"/>
              <a:ea typeface="Lato" panose="020F0502020204030203" pitchFamily="34" charset="0"/>
              <a:cs typeface="Poppins SemiBold" panose="02000000000000000000" pitchFamily="2" charset="0"/>
            </a:endParaRPr>
          </a:p>
        </p:txBody>
      </p:sp>
    </p:spTree>
    <p:extLst>
      <p:ext uri="{BB962C8B-B14F-4D97-AF65-F5344CB8AC3E}">
        <p14:creationId xmlns:p14="http://schemas.microsoft.com/office/powerpoint/2010/main" val="7708118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10CFDFDD-84C5-E646-A87D-AB44158F45B0}"/>
              </a:ext>
            </a:extLst>
          </p:cNvPr>
          <p:cNvPicPr>
            <a:picLocks noGrp="1" noChangeAspect="1"/>
          </p:cNvPicPr>
          <p:nvPr>
            <p:ph type="pic" sz="quarter" idx="10"/>
          </p:nvPr>
        </p:nvPicPr>
        <p:blipFill>
          <a:blip r:embed="rId2"/>
          <a:srcRect t="7775" b="7775"/>
          <a:stretch>
            <a:fillRect/>
          </a:stretch>
        </p:blipFill>
        <p:spPr/>
      </p:pic>
      <p:sp>
        <p:nvSpPr>
          <p:cNvPr id="7" name="Прямоугольник 6"/>
          <p:cNvSpPr/>
          <p:nvPr/>
        </p:nvSpPr>
        <p:spPr>
          <a:xfrm>
            <a:off x="0" y="0"/>
            <a:ext cx="12192000" cy="6857999"/>
          </a:xfrm>
          <a:prstGeom prst="rect">
            <a:avLst/>
          </a:prstGeom>
          <a:gradFill>
            <a:gsLst>
              <a:gs pos="0">
                <a:srgbClr val="3A88CA">
                  <a:alpha val="73000"/>
                </a:srgbClr>
              </a:gs>
              <a:gs pos="100000">
                <a:srgbClr val="9E77B8">
                  <a:alpha val="78000"/>
                </a:srgb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p>
        </p:txBody>
      </p:sp>
      <p:sp>
        <p:nvSpPr>
          <p:cNvPr id="9" name="Заголовок 1"/>
          <p:cNvSpPr txBox="1">
            <a:spLocks/>
          </p:cNvSpPr>
          <p:nvPr/>
        </p:nvSpPr>
        <p:spPr>
          <a:xfrm>
            <a:off x="3432089" y="3259228"/>
            <a:ext cx="5759319" cy="657146"/>
          </a:xfrm>
          <a:prstGeom prst="rect">
            <a:avLst/>
          </a:prstGeom>
        </p:spPr>
        <p:txBody>
          <a:bodyPr>
            <a:normAutofit fontScale="9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800" spc="100" dirty="0">
                <a:solidFill>
                  <a:schemeClr val="bg1"/>
                </a:solidFill>
                <a:latin typeface="Poppins SemiBold" panose="02000000000000000000" pitchFamily="2" charset="0"/>
                <a:ea typeface="Lato" panose="020F0502020204030203" pitchFamily="34" charset="0"/>
                <a:cs typeface="Poppins SemiBold" panose="02000000000000000000" pitchFamily="2" charset="0"/>
              </a:rPr>
              <a:t>Android Activity ?</a:t>
            </a:r>
            <a:endParaRPr lang="en-US" sz="4800" b="1" spc="100" dirty="0">
              <a:solidFill>
                <a:schemeClr val="bg1"/>
              </a:solidFill>
              <a:latin typeface="Poppins SemiBold" panose="02000000000000000000" pitchFamily="2" charset="0"/>
              <a:ea typeface="Lato" panose="020F0502020204030203" pitchFamily="34" charset="0"/>
              <a:cs typeface="Poppins SemiBold" panose="02000000000000000000" pitchFamily="2" charset="0"/>
            </a:endParaRPr>
          </a:p>
        </p:txBody>
      </p:sp>
      <p:sp>
        <p:nvSpPr>
          <p:cNvPr id="10" name="Подзаголовок 2"/>
          <p:cNvSpPr txBox="1">
            <a:spLocks/>
          </p:cNvSpPr>
          <p:nvPr/>
        </p:nvSpPr>
        <p:spPr>
          <a:xfrm>
            <a:off x="4333999" y="2941626"/>
            <a:ext cx="3955498" cy="3751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1800"/>
              </a:lnSpc>
              <a:spcBef>
                <a:spcPts val="1200"/>
              </a:spcBef>
              <a:buNone/>
            </a:pPr>
            <a:r>
              <a:rPr lang="en-US" sz="1200" i="1" dirty="0">
                <a:solidFill>
                  <a:schemeClr val="bg1"/>
                </a:solidFill>
                <a:latin typeface="Poppins SemiBold" panose="02000000000000000000" pitchFamily="2" charset="0"/>
                <a:ea typeface="Linux Libertine" panose="02000503000000000000" pitchFamily="2" charset="0"/>
                <a:cs typeface="Poppins SemiBold" panose="02000000000000000000" pitchFamily="2" charset="0"/>
              </a:rPr>
              <a:t>#</a:t>
            </a:r>
            <a:r>
              <a:rPr lang="en-US" sz="1200" i="1" dirty="0" err="1">
                <a:solidFill>
                  <a:schemeClr val="bg1"/>
                </a:solidFill>
                <a:latin typeface="Poppins SemiBold" panose="02000000000000000000" pitchFamily="2" charset="0"/>
                <a:ea typeface="Linux Libertine" panose="02000503000000000000" pitchFamily="2" charset="0"/>
                <a:cs typeface="Poppins SemiBold" panose="02000000000000000000" pitchFamily="2" charset="0"/>
              </a:rPr>
              <a:t>NgodingItuMudah</a:t>
            </a:r>
            <a:endParaRPr lang="ru-RU" sz="1600" i="1" dirty="0">
              <a:solidFill>
                <a:schemeClr val="bg1"/>
              </a:solidFill>
              <a:latin typeface="Linux Libertine" panose="02000503000000000000" pitchFamily="2" charset="0"/>
              <a:ea typeface="Linux Libertine" panose="02000503000000000000" pitchFamily="2" charset="0"/>
              <a:cs typeface="Linux Libertine" panose="02000503000000000000" pitchFamily="2" charset="0"/>
            </a:endParaRPr>
          </a:p>
        </p:txBody>
      </p:sp>
    </p:spTree>
    <p:extLst>
      <p:ext uri="{BB962C8B-B14F-4D97-AF65-F5344CB8AC3E}">
        <p14:creationId xmlns:p14="http://schemas.microsoft.com/office/powerpoint/2010/main" val="3042377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39000" b="-39000"/>
          </a:stretch>
        </a:blipFill>
        <a:effectLst/>
      </p:bgPr>
    </p:bg>
    <p:spTree>
      <p:nvGrpSpPr>
        <p:cNvPr id="1" name=""/>
        <p:cNvGrpSpPr/>
        <p:nvPr/>
      </p:nvGrpSpPr>
      <p:grpSpPr>
        <a:xfrm>
          <a:off x="0" y="0"/>
          <a:ext cx="0" cy="0"/>
          <a:chOff x="0" y="0"/>
          <a:chExt cx="0" cy="0"/>
        </a:xfrm>
      </p:grpSpPr>
      <p:sp>
        <p:nvSpPr>
          <p:cNvPr id="12" name="Заголовок 1"/>
          <p:cNvSpPr txBox="1">
            <a:spLocks/>
          </p:cNvSpPr>
          <p:nvPr/>
        </p:nvSpPr>
        <p:spPr>
          <a:xfrm>
            <a:off x="2032603" y="467924"/>
            <a:ext cx="8126791" cy="7334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spc="100" dirty="0">
                <a:latin typeface="Poppins SemiBold" panose="02000000000000000000" pitchFamily="2" charset="0"/>
                <a:ea typeface="Karla" pitchFamily="2" charset="0"/>
                <a:cs typeface="Poppins SemiBold" panose="02000000000000000000" pitchFamily="2" charset="0"/>
              </a:rPr>
              <a:t>Android Activity</a:t>
            </a:r>
            <a:endParaRPr lang="ru-RU" dirty="0">
              <a:ea typeface="Karla" pitchFamily="2" charset="0"/>
              <a:cs typeface="Poppins SemiBold" panose="02000000000000000000" pitchFamily="2" charset="0"/>
            </a:endParaRPr>
          </a:p>
        </p:txBody>
      </p:sp>
      <p:sp>
        <p:nvSpPr>
          <p:cNvPr id="9" name="Подзаголовок 2">
            <a:extLst>
              <a:ext uri="{FF2B5EF4-FFF2-40B4-BE49-F238E27FC236}">
                <a16:creationId xmlns:a16="http://schemas.microsoft.com/office/drawing/2014/main" id="{CB19D951-3D59-A04D-9A4B-4240A5A07E29}"/>
              </a:ext>
            </a:extLst>
          </p:cNvPr>
          <p:cNvSpPr txBox="1">
            <a:spLocks/>
          </p:cNvSpPr>
          <p:nvPr/>
        </p:nvSpPr>
        <p:spPr>
          <a:xfrm>
            <a:off x="1319962" y="2789013"/>
            <a:ext cx="9552074" cy="189527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1200"/>
              </a:spcBef>
              <a:buFont typeface="Arial" panose="020B0604020202020204" pitchFamily="34" charset="0"/>
              <a:buNone/>
            </a:pPr>
            <a:r>
              <a:rPr lang="en-US" sz="4000" dirty="0">
                <a:solidFill>
                  <a:schemeClr val="bg1">
                    <a:lumMod val="65000"/>
                  </a:schemeClr>
                </a:solidFill>
                <a:latin typeface="Poppins" panose="02000000000000000000" pitchFamily="2" charset="0"/>
                <a:ea typeface="Karla" pitchFamily="2" charset="0"/>
                <a:cs typeface="Poppins" panose="02000000000000000000" pitchFamily="2" charset="0"/>
              </a:rPr>
              <a:t>“</a:t>
            </a:r>
            <a:r>
              <a:rPr lang="en-US" sz="4000" dirty="0" err="1">
                <a:solidFill>
                  <a:schemeClr val="bg1">
                    <a:lumMod val="65000"/>
                  </a:schemeClr>
                </a:solidFill>
                <a:latin typeface="Poppins" panose="02000000000000000000" pitchFamily="2" charset="0"/>
                <a:ea typeface="Karla" pitchFamily="2" charset="0"/>
                <a:cs typeface="Poppins" panose="02000000000000000000" pitchFamily="2" charset="0"/>
              </a:rPr>
              <a:t>Aplikasi</a:t>
            </a:r>
            <a:r>
              <a:rPr lang="en-US" sz="40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4000" dirty="0">
                <a:solidFill>
                  <a:srgbClr val="C00000"/>
                </a:solidFill>
                <a:latin typeface="Poppins" panose="02000000000000000000" pitchFamily="2" charset="0"/>
                <a:ea typeface="Karla" pitchFamily="2" charset="0"/>
                <a:cs typeface="Poppins" panose="02000000000000000000" pitchFamily="2" charset="0"/>
              </a:rPr>
              <a:t>Desktop</a:t>
            </a:r>
            <a:r>
              <a:rPr lang="en-US" sz="4000" dirty="0">
                <a:solidFill>
                  <a:schemeClr val="bg1">
                    <a:lumMod val="65000"/>
                  </a:schemeClr>
                </a:solidFill>
                <a:latin typeface="Poppins" panose="02000000000000000000" pitchFamily="2" charset="0"/>
                <a:ea typeface="Karla" pitchFamily="2" charset="0"/>
                <a:cs typeface="Poppins" panose="02000000000000000000" pitchFamily="2" charset="0"/>
              </a:rPr>
              <a:t> != </a:t>
            </a:r>
            <a:r>
              <a:rPr lang="en-US" sz="4000" dirty="0" err="1">
                <a:solidFill>
                  <a:schemeClr val="bg1">
                    <a:lumMod val="65000"/>
                  </a:schemeClr>
                </a:solidFill>
                <a:latin typeface="Poppins" panose="02000000000000000000" pitchFamily="2" charset="0"/>
                <a:ea typeface="Karla" pitchFamily="2" charset="0"/>
                <a:cs typeface="Poppins" panose="02000000000000000000" pitchFamily="2" charset="0"/>
              </a:rPr>
              <a:t>Aplikasi</a:t>
            </a:r>
            <a:r>
              <a:rPr lang="en-US" sz="40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4000" dirty="0">
                <a:solidFill>
                  <a:srgbClr val="C00000"/>
                </a:solidFill>
                <a:latin typeface="Poppins" panose="02000000000000000000" pitchFamily="2" charset="0"/>
                <a:ea typeface="Karla" pitchFamily="2" charset="0"/>
                <a:cs typeface="Poppins" panose="02000000000000000000" pitchFamily="2" charset="0"/>
              </a:rPr>
              <a:t>Mobile</a:t>
            </a:r>
            <a:r>
              <a:rPr lang="en-US" sz="4000" dirty="0">
                <a:solidFill>
                  <a:schemeClr val="bg1">
                    <a:lumMod val="65000"/>
                  </a:schemeClr>
                </a:solidFill>
                <a:latin typeface="Poppins" panose="02000000000000000000" pitchFamily="2" charset="0"/>
                <a:ea typeface="Karla" pitchFamily="2" charset="0"/>
                <a:cs typeface="Poppins" panose="02000000000000000000" pitchFamily="2" charset="0"/>
              </a:rPr>
              <a:t>“</a:t>
            </a:r>
            <a:endParaRPr lang="en-US" sz="4000" dirty="0">
              <a:solidFill>
                <a:schemeClr val="bg1">
                  <a:lumMod val="65000"/>
                </a:schemeClr>
              </a:solidFill>
              <a:latin typeface="Poppins SemiBold" panose="02000000000000000000" pitchFamily="2" charset="0"/>
              <a:ea typeface="Karla" pitchFamily="2" charset="0"/>
              <a:cs typeface="Poppins SemiBold" panose="02000000000000000000" pitchFamily="2" charset="0"/>
            </a:endParaRPr>
          </a:p>
        </p:txBody>
      </p:sp>
    </p:spTree>
    <p:extLst>
      <p:ext uri="{BB962C8B-B14F-4D97-AF65-F5344CB8AC3E}">
        <p14:creationId xmlns:p14="http://schemas.microsoft.com/office/powerpoint/2010/main" val="19338855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39000" b="-39000"/>
          </a:stretch>
        </a:blipFill>
        <a:effectLst/>
      </p:bgPr>
    </p:bg>
    <p:spTree>
      <p:nvGrpSpPr>
        <p:cNvPr id="1" name=""/>
        <p:cNvGrpSpPr/>
        <p:nvPr/>
      </p:nvGrpSpPr>
      <p:grpSpPr>
        <a:xfrm>
          <a:off x="0" y="0"/>
          <a:ext cx="0" cy="0"/>
          <a:chOff x="0" y="0"/>
          <a:chExt cx="0" cy="0"/>
        </a:xfrm>
      </p:grpSpPr>
      <p:sp>
        <p:nvSpPr>
          <p:cNvPr id="12" name="Заголовок 1"/>
          <p:cNvSpPr txBox="1">
            <a:spLocks/>
          </p:cNvSpPr>
          <p:nvPr/>
        </p:nvSpPr>
        <p:spPr>
          <a:xfrm>
            <a:off x="2032604" y="483966"/>
            <a:ext cx="8126791" cy="7334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spc="100" dirty="0">
                <a:latin typeface="Poppins SemiBold" panose="02000000000000000000" pitchFamily="2" charset="0"/>
                <a:ea typeface="Karla" pitchFamily="2" charset="0"/>
                <a:cs typeface="Poppins SemiBold" panose="02000000000000000000" pitchFamily="2" charset="0"/>
              </a:rPr>
              <a:t>Android Activity</a:t>
            </a:r>
            <a:endParaRPr lang="ru-RU" dirty="0">
              <a:ea typeface="Karla" pitchFamily="2" charset="0"/>
              <a:cs typeface="Poppins SemiBold" panose="02000000000000000000" pitchFamily="2" charset="0"/>
            </a:endParaRPr>
          </a:p>
        </p:txBody>
      </p:sp>
      <p:sp>
        <p:nvSpPr>
          <p:cNvPr id="9" name="Подзаголовок 2">
            <a:extLst>
              <a:ext uri="{FF2B5EF4-FFF2-40B4-BE49-F238E27FC236}">
                <a16:creationId xmlns:a16="http://schemas.microsoft.com/office/drawing/2014/main" id="{CB19D951-3D59-A04D-9A4B-4240A5A07E29}"/>
              </a:ext>
            </a:extLst>
          </p:cNvPr>
          <p:cNvSpPr txBox="1">
            <a:spLocks/>
          </p:cNvSpPr>
          <p:nvPr/>
        </p:nvSpPr>
        <p:spPr>
          <a:xfrm>
            <a:off x="1360067" y="2181726"/>
            <a:ext cx="9471863" cy="340092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1200"/>
              </a:spcBef>
              <a:buNone/>
            </a:pPr>
            <a:r>
              <a:rPr lang="en-ID" sz="2000" dirty="0">
                <a:latin typeface="Poppins Light" pitchFamily="2" charset="77"/>
                <a:cs typeface="Poppins Light" pitchFamily="2" charset="77"/>
              </a:rPr>
              <a:t>“The mobile-app </a:t>
            </a:r>
            <a:r>
              <a:rPr lang="en-ID" sz="2000" dirty="0">
                <a:solidFill>
                  <a:srgbClr val="C00000"/>
                </a:solidFill>
                <a:latin typeface="Poppins Light" pitchFamily="2" charset="77"/>
                <a:cs typeface="Poppins Light" pitchFamily="2" charset="77"/>
              </a:rPr>
              <a:t>experience</a:t>
            </a:r>
            <a:r>
              <a:rPr lang="en-ID" sz="2000" dirty="0">
                <a:latin typeface="Poppins Light" pitchFamily="2" charset="77"/>
                <a:cs typeface="Poppins Light" pitchFamily="2" charset="77"/>
              </a:rPr>
              <a:t> differs from its desktop counterpart in that a </a:t>
            </a:r>
            <a:r>
              <a:rPr lang="en-ID" sz="2000" dirty="0">
                <a:solidFill>
                  <a:srgbClr val="C00000"/>
                </a:solidFill>
                <a:latin typeface="Poppins Light" pitchFamily="2" charset="77"/>
                <a:cs typeface="Poppins Light" pitchFamily="2" charset="77"/>
              </a:rPr>
              <a:t>user's interaction with the app doesn't always begin in the same place</a:t>
            </a:r>
            <a:r>
              <a:rPr lang="en-ID" sz="2000" dirty="0">
                <a:latin typeface="Poppins Light" pitchFamily="2" charset="77"/>
                <a:cs typeface="Poppins Light" pitchFamily="2" charset="77"/>
              </a:rPr>
              <a:t>. Instead, the user journey often </a:t>
            </a:r>
            <a:r>
              <a:rPr lang="en-ID" sz="2000" dirty="0">
                <a:solidFill>
                  <a:srgbClr val="C00000"/>
                </a:solidFill>
                <a:latin typeface="Poppins Light" pitchFamily="2" charset="77"/>
                <a:cs typeface="Poppins Light" pitchFamily="2" charset="77"/>
              </a:rPr>
              <a:t>begins non-deterministically</a:t>
            </a:r>
            <a:r>
              <a:rPr lang="en-ID" sz="2000" dirty="0">
                <a:latin typeface="Poppins Light" pitchFamily="2" charset="77"/>
                <a:cs typeface="Poppins Light" pitchFamily="2" charset="77"/>
              </a:rPr>
              <a:t>. For instance, if you open an email app from your home screen, you might see a list of emails. By contrast, if you are using a social media app that then launches your email app, you might go directly to the email app's screen for composing an email. “</a:t>
            </a:r>
            <a:endParaRPr lang="en-US" sz="2000" dirty="0">
              <a:solidFill>
                <a:schemeClr val="bg1">
                  <a:lumMod val="65000"/>
                </a:schemeClr>
              </a:solidFill>
              <a:latin typeface="Poppins Light" pitchFamily="2" charset="77"/>
              <a:ea typeface="Karla" pitchFamily="2" charset="0"/>
              <a:cs typeface="Poppins Light" pitchFamily="2" charset="77"/>
            </a:endParaRPr>
          </a:p>
        </p:txBody>
      </p:sp>
    </p:spTree>
    <p:extLst>
      <p:ext uri="{BB962C8B-B14F-4D97-AF65-F5344CB8AC3E}">
        <p14:creationId xmlns:p14="http://schemas.microsoft.com/office/powerpoint/2010/main" val="9237148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39000" b="-39000"/>
          </a:stretch>
        </a:blipFill>
        <a:effectLst/>
      </p:bgPr>
    </p:bg>
    <p:spTree>
      <p:nvGrpSpPr>
        <p:cNvPr id="1" name=""/>
        <p:cNvGrpSpPr/>
        <p:nvPr/>
      </p:nvGrpSpPr>
      <p:grpSpPr>
        <a:xfrm>
          <a:off x="0" y="0"/>
          <a:ext cx="0" cy="0"/>
          <a:chOff x="0" y="0"/>
          <a:chExt cx="0" cy="0"/>
        </a:xfrm>
      </p:grpSpPr>
      <p:sp>
        <p:nvSpPr>
          <p:cNvPr id="12" name="Заголовок 1"/>
          <p:cNvSpPr txBox="1">
            <a:spLocks/>
          </p:cNvSpPr>
          <p:nvPr/>
        </p:nvSpPr>
        <p:spPr>
          <a:xfrm>
            <a:off x="2032604" y="483966"/>
            <a:ext cx="8126791" cy="7334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spc="100" dirty="0">
                <a:latin typeface="Poppins SemiBold" panose="02000000000000000000" pitchFamily="2" charset="0"/>
                <a:ea typeface="Karla" pitchFamily="2" charset="0"/>
                <a:cs typeface="Poppins SemiBold" panose="02000000000000000000" pitchFamily="2" charset="0"/>
              </a:rPr>
              <a:t>Android Activity</a:t>
            </a:r>
            <a:endParaRPr lang="ru-RU" dirty="0">
              <a:ea typeface="Karla" pitchFamily="2" charset="0"/>
              <a:cs typeface="Poppins SemiBold" panose="02000000000000000000" pitchFamily="2" charset="0"/>
            </a:endParaRPr>
          </a:p>
        </p:txBody>
      </p:sp>
      <p:sp>
        <p:nvSpPr>
          <p:cNvPr id="9" name="Подзаголовок 2">
            <a:extLst>
              <a:ext uri="{FF2B5EF4-FFF2-40B4-BE49-F238E27FC236}">
                <a16:creationId xmlns:a16="http://schemas.microsoft.com/office/drawing/2014/main" id="{CB19D951-3D59-A04D-9A4B-4240A5A07E29}"/>
              </a:ext>
            </a:extLst>
          </p:cNvPr>
          <p:cNvSpPr txBox="1">
            <a:spLocks/>
          </p:cNvSpPr>
          <p:nvPr/>
        </p:nvSpPr>
        <p:spPr>
          <a:xfrm>
            <a:off x="1327983" y="2708804"/>
            <a:ext cx="9536032" cy="189527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1200"/>
              </a:spcBef>
              <a:buFont typeface="Arial" panose="020B0604020202020204" pitchFamily="34" charset="0"/>
              <a:buNone/>
            </a:pPr>
            <a:r>
              <a:rPr lang="en-US" sz="4000" dirty="0">
                <a:solidFill>
                  <a:schemeClr val="bg1">
                    <a:lumMod val="65000"/>
                  </a:schemeClr>
                </a:solidFill>
                <a:latin typeface="Poppins" panose="02000000000000000000" pitchFamily="2" charset="0"/>
                <a:ea typeface="Karla" pitchFamily="2" charset="0"/>
                <a:cs typeface="Poppins" panose="02000000000000000000" pitchFamily="2" charset="0"/>
              </a:rPr>
              <a:t>“Multiple </a:t>
            </a:r>
            <a:r>
              <a:rPr lang="en-US" sz="4000" dirty="0">
                <a:solidFill>
                  <a:srgbClr val="C00000"/>
                </a:solidFill>
                <a:latin typeface="Poppins" panose="02000000000000000000" pitchFamily="2" charset="0"/>
                <a:ea typeface="Karla" pitchFamily="2" charset="0"/>
                <a:cs typeface="Poppins" panose="02000000000000000000" pitchFamily="2" charset="0"/>
              </a:rPr>
              <a:t>Screen</a:t>
            </a:r>
            <a:r>
              <a:rPr lang="en-US" sz="4000" dirty="0">
                <a:solidFill>
                  <a:schemeClr val="bg1">
                    <a:lumMod val="65000"/>
                  </a:schemeClr>
                </a:solidFill>
                <a:latin typeface="Poppins" panose="02000000000000000000" pitchFamily="2" charset="0"/>
                <a:ea typeface="Karla" pitchFamily="2" charset="0"/>
                <a:cs typeface="Poppins" panose="02000000000000000000" pitchFamily="2" charset="0"/>
              </a:rPr>
              <a:t> = Multiple </a:t>
            </a:r>
            <a:r>
              <a:rPr lang="en-US" sz="4000" dirty="0">
                <a:solidFill>
                  <a:srgbClr val="C00000"/>
                </a:solidFill>
                <a:latin typeface="Poppins" panose="02000000000000000000" pitchFamily="2" charset="0"/>
                <a:ea typeface="Karla" pitchFamily="2" charset="0"/>
                <a:cs typeface="Poppins" panose="02000000000000000000" pitchFamily="2" charset="0"/>
              </a:rPr>
              <a:t>Activity</a:t>
            </a:r>
            <a:r>
              <a:rPr lang="en-US" sz="4000" dirty="0">
                <a:solidFill>
                  <a:schemeClr val="bg1">
                    <a:lumMod val="65000"/>
                  </a:schemeClr>
                </a:solidFill>
                <a:latin typeface="Poppins" panose="02000000000000000000" pitchFamily="2" charset="0"/>
                <a:ea typeface="Karla" pitchFamily="2" charset="0"/>
                <a:cs typeface="Poppins" panose="02000000000000000000" pitchFamily="2" charset="0"/>
              </a:rPr>
              <a:t>“</a:t>
            </a:r>
            <a:endParaRPr lang="en-US" sz="4000" dirty="0">
              <a:solidFill>
                <a:schemeClr val="bg1">
                  <a:lumMod val="65000"/>
                </a:schemeClr>
              </a:solidFill>
              <a:latin typeface="Poppins SemiBold" panose="02000000000000000000" pitchFamily="2" charset="0"/>
              <a:ea typeface="Karla" pitchFamily="2" charset="0"/>
              <a:cs typeface="Poppins SemiBold" panose="02000000000000000000" pitchFamily="2" charset="0"/>
            </a:endParaRPr>
          </a:p>
        </p:txBody>
      </p:sp>
    </p:spTree>
    <p:extLst>
      <p:ext uri="{BB962C8B-B14F-4D97-AF65-F5344CB8AC3E}">
        <p14:creationId xmlns:p14="http://schemas.microsoft.com/office/powerpoint/2010/main" val="19644317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t="-39000" b="-39000"/>
          </a:stretch>
        </a:blipFill>
        <a:effectLst/>
      </p:bgPr>
    </p:bg>
    <p:spTree>
      <p:nvGrpSpPr>
        <p:cNvPr id="1" name=""/>
        <p:cNvGrpSpPr/>
        <p:nvPr/>
      </p:nvGrpSpPr>
      <p:grpSpPr>
        <a:xfrm>
          <a:off x="0" y="0"/>
          <a:ext cx="0" cy="0"/>
          <a:chOff x="0" y="0"/>
          <a:chExt cx="0" cy="0"/>
        </a:xfrm>
      </p:grpSpPr>
      <p:sp>
        <p:nvSpPr>
          <p:cNvPr id="12" name="Заголовок 1"/>
          <p:cNvSpPr txBox="1">
            <a:spLocks/>
          </p:cNvSpPr>
          <p:nvPr/>
        </p:nvSpPr>
        <p:spPr>
          <a:xfrm>
            <a:off x="2032604" y="483966"/>
            <a:ext cx="8126791" cy="7334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spc="100" dirty="0">
                <a:latin typeface="Poppins SemiBold" panose="02000000000000000000" pitchFamily="2" charset="0"/>
                <a:ea typeface="Karla" pitchFamily="2" charset="0"/>
                <a:cs typeface="Poppins SemiBold" panose="02000000000000000000" pitchFamily="2" charset="0"/>
              </a:rPr>
              <a:t>Android Activity</a:t>
            </a:r>
            <a:endParaRPr lang="ru-RU" dirty="0">
              <a:ea typeface="Karla" pitchFamily="2" charset="0"/>
              <a:cs typeface="Poppins SemiBold" panose="02000000000000000000" pitchFamily="2" charset="0"/>
            </a:endParaRPr>
          </a:p>
        </p:txBody>
      </p:sp>
      <p:sp>
        <p:nvSpPr>
          <p:cNvPr id="9" name="Подзаголовок 2">
            <a:extLst>
              <a:ext uri="{FF2B5EF4-FFF2-40B4-BE49-F238E27FC236}">
                <a16:creationId xmlns:a16="http://schemas.microsoft.com/office/drawing/2014/main" id="{CB19D951-3D59-A04D-9A4B-4240A5A07E29}"/>
              </a:ext>
            </a:extLst>
          </p:cNvPr>
          <p:cNvSpPr txBox="1">
            <a:spLocks/>
          </p:cNvSpPr>
          <p:nvPr/>
        </p:nvSpPr>
        <p:spPr>
          <a:xfrm>
            <a:off x="1327983" y="2708804"/>
            <a:ext cx="9536032" cy="788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1200"/>
              </a:spcBef>
              <a:buFont typeface="Arial" panose="020B0604020202020204" pitchFamily="34" charset="0"/>
              <a:buNone/>
            </a:pPr>
            <a:r>
              <a:rPr lang="en-US" sz="4000" dirty="0">
                <a:solidFill>
                  <a:schemeClr val="bg1">
                    <a:lumMod val="65000"/>
                  </a:schemeClr>
                </a:solidFill>
                <a:latin typeface="Poppins" panose="02000000000000000000" pitchFamily="2" charset="0"/>
                <a:ea typeface="Karla" pitchFamily="2" charset="0"/>
                <a:cs typeface="Poppins" panose="02000000000000000000" pitchFamily="2" charset="0"/>
              </a:rPr>
              <a:t>“Activity </a:t>
            </a:r>
            <a:r>
              <a:rPr lang="en-US" sz="4000" dirty="0" err="1">
                <a:solidFill>
                  <a:schemeClr val="bg1">
                    <a:lumMod val="65000"/>
                  </a:schemeClr>
                </a:solidFill>
                <a:latin typeface="Poppins" panose="02000000000000000000" pitchFamily="2" charset="0"/>
                <a:ea typeface="Karla" pitchFamily="2" charset="0"/>
                <a:cs typeface="Poppins" panose="02000000000000000000" pitchFamily="2" charset="0"/>
              </a:rPr>
              <a:t>Punya</a:t>
            </a:r>
            <a:r>
              <a:rPr lang="en-US" sz="4000" dirty="0">
                <a:solidFill>
                  <a:schemeClr val="bg1">
                    <a:lumMod val="65000"/>
                  </a:schemeClr>
                </a:solidFill>
                <a:latin typeface="Poppins" panose="02000000000000000000" pitchFamily="2" charset="0"/>
                <a:ea typeface="Karla" pitchFamily="2" charset="0"/>
                <a:cs typeface="Poppins" panose="02000000000000000000" pitchFamily="2" charset="0"/>
              </a:rPr>
              <a:t> </a:t>
            </a:r>
            <a:r>
              <a:rPr lang="en-US" sz="4000" dirty="0">
                <a:solidFill>
                  <a:srgbClr val="C00000"/>
                </a:solidFill>
                <a:latin typeface="Poppins" panose="02000000000000000000" pitchFamily="2" charset="0"/>
                <a:ea typeface="Karla" pitchFamily="2" charset="0"/>
                <a:cs typeface="Poppins" panose="02000000000000000000" pitchFamily="2" charset="0"/>
              </a:rPr>
              <a:t>Callback</a:t>
            </a:r>
            <a:r>
              <a:rPr lang="en-US" sz="4000" dirty="0">
                <a:solidFill>
                  <a:schemeClr val="bg1">
                    <a:lumMod val="65000"/>
                  </a:schemeClr>
                </a:solidFill>
                <a:latin typeface="Poppins" panose="02000000000000000000" pitchFamily="2" charset="0"/>
                <a:ea typeface="Karla" pitchFamily="2" charset="0"/>
                <a:cs typeface="Poppins" panose="02000000000000000000" pitchFamily="2" charset="0"/>
              </a:rPr>
              <a:t>“</a:t>
            </a:r>
            <a:endParaRPr lang="en-US" sz="4000" dirty="0">
              <a:solidFill>
                <a:schemeClr val="bg1">
                  <a:lumMod val="65000"/>
                </a:schemeClr>
              </a:solidFill>
              <a:latin typeface="Poppins SemiBold" panose="02000000000000000000" pitchFamily="2" charset="0"/>
              <a:ea typeface="Karla" pitchFamily="2" charset="0"/>
              <a:cs typeface="Poppins SemiBold" panose="02000000000000000000" pitchFamily="2" charset="0"/>
            </a:endParaRPr>
          </a:p>
        </p:txBody>
      </p:sp>
      <p:sp>
        <p:nvSpPr>
          <p:cNvPr id="2" name="TextBox 1">
            <a:extLst>
              <a:ext uri="{FF2B5EF4-FFF2-40B4-BE49-F238E27FC236}">
                <a16:creationId xmlns:a16="http://schemas.microsoft.com/office/drawing/2014/main" id="{3B316072-38BE-584B-A3DE-D871124661C0}"/>
              </a:ext>
            </a:extLst>
          </p:cNvPr>
          <p:cNvSpPr txBox="1"/>
          <p:nvPr/>
        </p:nvSpPr>
        <p:spPr>
          <a:xfrm>
            <a:off x="1157788" y="3705726"/>
            <a:ext cx="9876422" cy="584775"/>
          </a:xfrm>
          <a:prstGeom prst="rect">
            <a:avLst/>
          </a:prstGeom>
          <a:noFill/>
        </p:spPr>
        <p:txBody>
          <a:bodyPr wrap="none" rtlCol="0">
            <a:spAutoFit/>
          </a:bodyPr>
          <a:lstStyle/>
          <a:p>
            <a:pPr algn="ctr"/>
            <a:r>
              <a:rPr lang="en-ID" sz="1600" i="1" dirty="0">
                <a:latin typeface="Poppins Light" pitchFamily="2" charset="77"/>
                <a:cs typeface="Poppins Light" pitchFamily="2" charset="77"/>
              </a:rPr>
              <a:t>the Android system initiates code in an </a:t>
            </a:r>
            <a:r>
              <a:rPr lang="en-ID" sz="1600" i="1" dirty="0">
                <a:latin typeface="Poppins Light" pitchFamily="2" charset="77"/>
                <a:cs typeface="Poppins Light" pitchFamily="2" charset="77"/>
                <a:hlinkClick r:id="rId3">
                  <a:extLst>
                    <a:ext uri="{A12FA001-AC4F-418D-AE19-62706E023703}">
                      <ahyp:hlinkClr xmlns:ahyp="http://schemas.microsoft.com/office/drawing/2018/hyperlinkcolor" val="tx"/>
                    </a:ext>
                  </a:extLst>
                </a:hlinkClick>
              </a:rPr>
              <a:t>Activity</a:t>
            </a:r>
            <a:r>
              <a:rPr lang="en-ID" sz="1600" i="1" dirty="0">
                <a:latin typeface="Poppins Light" pitchFamily="2" charset="77"/>
                <a:cs typeface="Poppins Light" pitchFamily="2" charset="77"/>
              </a:rPr>
              <a:t> instance by invoking specific </a:t>
            </a:r>
            <a:r>
              <a:rPr lang="en-ID" sz="1600" i="1" dirty="0" err="1">
                <a:latin typeface="Poppins Light" pitchFamily="2" charset="77"/>
                <a:cs typeface="Poppins Light" pitchFamily="2" charset="77"/>
              </a:rPr>
              <a:t>callback</a:t>
            </a:r>
            <a:r>
              <a:rPr lang="en-ID" sz="1600" i="1" dirty="0">
                <a:latin typeface="Poppins Light" pitchFamily="2" charset="77"/>
                <a:cs typeface="Poppins Light" pitchFamily="2" charset="77"/>
              </a:rPr>
              <a:t> methods </a:t>
            </a:r>
          </a:p>
          <a:p>
            <a:pPr algn="ctr"/>
            <a:r>
              <a:rPr lang="en-ID" sz="1600" i="1" dirty="0">
                <a:latin typeface="Poppins Light" pitchFamily="2" charset="77"/>
                <a:cs typeface="Poppins Light" pitchFamily="2" charset="77"/>
              </a:rPr>
              <a:t>that correspond to specific stages of its lifecycle</a:t>
            </a:r>
            <a:endParaRPr lang="en-US" sz="1600" i="1" dirty="0">
              <a:latin typeface="Poppins Light" pitchFamily="2" charset="77"/>
              <a:cs typeface="Poppins Light" pitchFamily="2" charset="77"/>
            </a:endParaRPr>
          </a:p>
        </p:txBody>
      </p:sp>
    </p:spTree>
    <p:extLst>
      <p:ext uri="{BB962C8B-B14F-4D97-AF65-F5344CB8AC3E}">
        <p14:creationId xmlns:p14="http://schemas.microsoft.com/office/powerpoint/2010/main" val="15693645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403</TotalTime>
  <Words>901</Words>
  <Application>Microsoft Macintosh PowerPoint</Application>
  <PresentationFormat>Widescreen</PresentationFormat>
  <Paragraphs>124</Paragraphs>
  <Slides>22</Slides>
  <Notes>2</Notes>
  <HiddenSlides>0</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22</vt:i4>
      </vt:variant>
    </vt:vector>
  </HeadingPairs>
  <TitlesOfParts>
    <vt:vector size="39" baseType="lpstr">
      <vt:lpstr>Adobe Caslon Pro</vt:lpstr>
      <vt:lpstr>Arial</vt:lpstr>
      <vt:lpstr>Calibri</vt:lpstr>
      <vt:lpstr>Calibri Light</vt:lpstr>
      <vt:lpstr>Early Bird</vt:lpstr>
      <vt:lpstr>FontAwesome</vt:lpstr>
      <vt:lpstr>Karla</vt:lpstr>
      <vt:lpstr>Lato</vt:lpstr>
      <vt:lpstr>Lato Heavy</vt:lpstr>
      <vt:lpstr>Linux Libertine</vt:lpstr>
      <vt:lpstr>Nixie</vt:lpstr>
      <vt:lpstr>Pe-icon-7-stroke</vt:lpstr>
      <vt:lpstr>Poppins</vt:lpstr>
      <vt:lpstr>Poppins Light</vt:lpstr>
      <vt:lpstr>Poppins SemiBold</vt:lpstr>
      <vt:lpstr>Qwigley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24</cp:revision>
  <dcterms:created xsi:type="dcterms:W3CDTF">2019-02-05T08:57:41Z</dcterms:created>
  <dcterms:modified xsi:type="dcterms:W3CDTF">2019-02-08T15:03:05Z</dcterms:modified>
</cp:coreProperties>
</file>

<file path=docProps/thumbnail.jpeg>
</file>